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1" r:id="rId4"/>
    <p:sldMasterId id="214748371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Century Gothic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5.xml"/><Relationship Id="rId33" Type="http://schemas.openxmlformats.org/officeDocument/2006/relationships/font" Target="fonts/CenturyGothic-bold.fntdata"/><Relationship Id="rId10" Type="http://schemas.openxmlformats.org/officeDocument/2006/relationships/slide" Target="slides/slide4.xml"/><Relationship Id="rId32" Type="http://schemas.openxmlformats.org/officeDocument/2006/relationships/font" Target="fonts/CenturyGothic-regular.fntdata"/><Relationship Id="rId13" Type="http://schemas.openxmlformats.org/officeDocument/2006/relationships/slide" Target="slides/slide7.xml"/><Relationship Id="rId35" Type="http://schemas.openxmlformats.org/officeDocument/2006/relationships/font" Target="fonts/CenturyGothic-boldItalic.fntdata"/><Relationship Id="rId12" Type="http://schemas.openxmlformats.org/officeDocument/2006/relationships/slide" Target="slides/slide6.xml"/><Relationship Id="rId34" Type="http://schemas.openxmlformats.org/officeDocument/2006/relationships/font" Target="fonts/CenturyGothic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g3f911b899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" name="Google Shape;1499;g3f911b899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c2b4a6db2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c2b4a6db2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c2b4a6db2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c2b4a6db2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c2b4a6db2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c2b4a6db2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gc2b4a6db2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9" name="Google Shape;1559;gc2b4a6db2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ae2e7b3bf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" name="Google Shape;1564;gae2e7b3bf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e5d552ad8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e5d552ad8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e5d552ad8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e5d552ad8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7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e5d552ad8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e5d552ad8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e5d552ad8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e5d552ad8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e5d552ad8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e5d552ad8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ae2e7b3bf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ae2e7b3bf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e5d552ad8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e5d552ad8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e5f9d64d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e5f9d64d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7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gb8b6808b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9" name="Google Shape;1509;gb8b6808b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b8b6808b6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b8b6808b6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b8b6808b6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9" name="Google Shape;1519;gb8b6808b6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e5d552ad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e5d552ad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c2b4a6db2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c2b4a6db2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gc2b4a6db2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4" name="Google Shape;1534;gc2b4a6db2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e5d552ad8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e5d552ad8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">
  <p:cSld name="Cover_01_3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7" y="843006"/>
            <a:ext cx="2216100" cy="27798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3422"/>
                  <a:pt x="43888" y="10267"/>
                </a:cubicBezTo>
                <a:cubicBezTo>
                  <a:pt x="106976" y="60000"/>
                  <a:pt x="106976" y="60000"/>
                  <a:pt x="106976" y="60000"/>
                </a:cubicBezTo>
                <a:cubicBezTo>
                  <a:pt x="124341" y="73689"/>
                  <a:pt x="124341" y="96043"/>
                  <a:pt x="106976" y="109732"/>
                </a:cubicBezTo>
                <a:cubicBezTo>
                  <a:pt x="89610" y="123422"/>
                  <a:pt x="61253" y="123422"/>
                  <a:pt x="43888" y="109732"/>
                </a:cubicBezTo>
                <a:cubicBezTo>
                  <a:pt x="24173" y="94191"/>
                  <a:pt x="10619" y="83506"/>
                  <a:pt x="1301" y="76160"/>
                </a:cubicBezTo>
                <a:lnTo>
                  <a:pt x="0" y="75134"/>
                </a:lnTo>
                <a:lnTo>
                  <a:pt x="0" y="1372"/>
                </a:lnTo>
                <a:lnTo>
                  <a:pt x="3815" y="641"/>
                </a:lnTo>
                <a:cubicBezTo>
                  <a:pt x="6629" y="213"/>
                  <a:pt x="9487" y="0"/>
                  <a:pt x="12344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317" y="515"/>
            <a:ext cx="2216100" cy="137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07516" y="0"/>
                </a:lnTo>
                <a:lnTo>
                  <a:pt x="112674" y="10055"/>
                </a:lnTo>
                <a:cubicBezTo>
                  <a:pt x="124070" y="37568"/>
                  <a:pt x="122170" y="75119"/>
                  <a:pt x="106976" y="99285"/>
                </a:cubicBezTo>
                <a:cubicBezTo>
                  <a:pt x="89610" y="126904"/>
                  <a:pt x="61253" y="126904"/>
                  <a:pt x="43888" y="99285"/>
                </a:cubicBezTo>
                <a:cubicBezTo>
                  <a:pt x="24173" y="67929"/>
                  <a:pt x="10619" y="46372"/>
                  <a:pt x="1301" y="31552"/>
                </a:cubicBezTo>
                <a:lnTo>
                  <a:pt x="0" y="29482"/>
                </a:ln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1680699" y="1885445"/>
            <a:ext cx="2971500" cy="2938500"/>
          </a:xfrm>
          <a:custGeom>
            <a:rect b="b" l="l" r="r" t="t"/>
            <a:pathLst>
              <a:path extrusionOk="0" h="120000" w="120000">
                <a:moveTo>
                  <a:pt x="107049" y="12950"/>
                </a:moveTo>
                <a:cubicBezTo>
                  <a:pt x="107049" y="12950"/>
                  <a:pt x="107049" y="12950"/>
                  <a:pt x="107049" y="12950"/>
                </a:cubicBezTo>
                <a:cubicBezTo>
                  <a:pt x="94098" y="0"/>
                  <a:pt x="72950" y="0"/>
                  <a:pt x="60000" y="12950"/>
                </a:cubicBezTo>
                <a:cubicBezTo>
                  <a:pt x="12950" y="60000"/>
                  <a:pt x="12950" y="60000"/>
                  <a:pt x="12950" y="60000"/>
                </a:cubicBezTo>
                <a:cubicBezTo>
                  <a:pt x="0" y="72950"/>
                  <a:pt x="0" y="94098"/>
                  <a:pt x="12950" y="107049"/>
                </a:cubicBezTo>
                <a:cubicBezTo>
                  <a:pt x="12950" y="107049"/>
                  <a:pt x="12950" y="107049"/>
                  <a:pt x="12950" y="107049"/>
                </a:cubicBezTo>
                <a:cubicBezTo>
                  <a:pt x="25901" y="120000"/>
                  <a:pt x="47049" y="120000"/>
                  <a:pt x="60000" y="107049"/>
                </a:cubicBezTo>
                <a:cubicBezTo>
                  <a:pt x="107049" y="60000"/>
                  <a:pt x="107049" y="60000"/>
                  <a:pt x="107049" y="60000"/>
                </a:cubicBezTo>
                <a:cubicBezTo>
                  <a:pt x="120000" y="47049"/>
                  <a:pt x="120000" y="25901"/>
                  <a:pt x="107049" y="1295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2451439" y="4197231"/>
            <a:ext cx="2120400" cy="945600"/>
          </a:xfrm>
          <a:custGeom>
            <a:rect b="b" l="l" r="r" t="t"/>
            <a:pathLst>
              <a:path extrusionOk="0" h="120000" w="120000">
                <a:moveTo>
                  <a:pt x="73425" y="0"/>
                </a:moveTo>
                <a:cubicBezTo>
                  <a:pt x="85370" y="0"/>
                  <a:pt x="97315" y="10068"/>
                  <a:pt x="106389" y="30205"/>
                </a:cubicBezTo>
                <a:cubicBezTo>
                  <a:pt x="116597" y="52860"/>
                  <a:pt x="121063" y="83580"/>
                  <a:pt x="119787" y="113292"/>
                </a:cubicBezTo>
                <a:lnTo>
                  <a:pt x="119353" y="120000"/>
                </a:lnTo>
                <a:lnTo>
                  <a:pt x="0" y="120000"/>
                </a:lnTo>
                <a:lnTo>
                  <a:pt x="2345" y="114794"/>
                </a:lnTo>
                <a:cubicBezTo>
                  <a:pt x="11616" y="94218"/>
                  <a:pt x="23978" y="66784"/>
                  <a:pt x="40460" y="30205"/>
                </a:cubicBezTo>
                <a:cubicBezTo>
                  <a:pt x="49534" y="10068"/>
                  <a:pt x="61479" y="0"/>
                  <a:pt x="73425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1760870" y="515"/>
            <a:ext cx="2811000" cy="2500800"/>
          </a:xfrm>
          <a:custGeom>
            <a:rect b="b" l="l" r="r" t="t"/>
            <a:pathLst>
              <a:path extrusionOk="0" h="120000" w="120000">
                <a:moveTo>
                  <a:pt x="58213" y="0"/>
                </a:moveTo>
                <a:lnTo>
                  <a:pt x="111190" y="0"/>
                </a:lnTo>
                <a:lnTo>
                  <a:pt x="114224" y="4134"/>
                </a:lnTo>
                <a:cubicBezTo>
                  <a:pt x="123208" y="19294"/>
                  <a:pt x="121711" y="39984"/>
                  <a:pt x="109732" y="53300"/>
                </a:cubicBezTo>
                <a:cubicBezTo>
                  <a:pt x="109732" y="53300"/>
                  <a:pt x="109732" y="53300"/>
                  <a:pt x="60000" y="108586"/>
                </a:cubicBezTo>
                <a:cubicBezTo>
                  <a:pt x="46310" y="123804"/>
                  <a:pt x="23956" y="123804"/>
                  <a:pt x="10267" y="108586"/>
                </a:cubicBezTo>
                <a:cubicBezTo>
                  <a:pt x="-3422" y="93368"/>
                  <a:pt x="-3422" y="68518"/>
                  <a:pt x="10267" y="53300"/>
                </a:cubicBezTo>
                <a:cubicBezTo>
                  <a:pt x="10267" y="53300"/>
                  <a:pt x="10267" y="53300"/>
                  <a:pt x="55481" y="30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1983906" y="514"/>
            <a:ext cx="1201800" cy="25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18067" y="8936"/>
                </a:lnTo>
                <a:cubicBezTo>
                  <a:pt x="86049" y="157021"/>
                  <a:pt x="33763" y="157021"/>
                  <a:pt x="1745" y="89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317" y="3086448"/>
            <a:ext cx="2216100" cy="20565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4626"/>
                  <a:pt x="43888" y="13879"/>
                </a:cubicBezTo>
                <a:cubicBezTo>
                  <a:pt x="106976" y="81110"/>
                  <a:pt x="106976" y="81110"/>
                  <a:pt x="106976" y="81110"/>
                </a:cubicBezTo>
                <a:cubicBezTo>
                  <a:pt x="115658" y="90363"/>
                  <a:pt x="120000" y="102544"/>
                  <a:pt x="120000" y="114725"/>
                </a:cubicBezTo>
                <a:lnTo>
                  <a:pt x="119527" y="120000"/>
                </a:lnTo>
                <a:lnTo>
                  <a:pt x="17294" y="120000"/>
                </a:lnTo>
                <a:lnTo>
                  <a:pt x="14639" y="117171"/>
                </a:lnTo>
                <a:cubicBezTo>
                  <a:pt x="9433" y="111623"/>
                  <a:pt x="5028" y="106929"/>
                  <a:pt x="1301" y="102957"/>
                </a:cubicBezTo>
                <a:lnTo>
                  <a:pt x="0" y="101570"/>
                </a:lnTo>
                <a:lnTo>
                  <a:pt x="0" y="1856"/>
                </a:lnTo>
                <a:lnTo>
                  <a:pt x="3815" y="867"/>
                </a:lnTo>
                <a:cubicBezTo>
                  <a:pt x="6629" y="289"/>
                  <a:pt x="9487" y="0"/>
                  <a:pt x="12344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5387043" y="3955316"/>
            <a:ext cx="3269376" cy="698206"/>
            <a:chOff x="7182724" y="5273755"/>
            <a:chExt cx="4359168" cy="930941"/>
          </a:xfrm>
        </p:grpSpPr>
        <p:sp>
          <p:nvSpPr>
            <p:cNvPr id="18" name="Google Shape;18;p2"/>
            <p:cNvSpPr/>
            <p:nvPr/>
          </p:nvSpPr>
          <p:spPr>
            <a:xfrm>
              <a:off x="9170435" y="5840212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82724" y="5402599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885404" y="5409977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408157" y="5273755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815121" y="5402599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411094" y="540259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0269862" y="5404301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0711449" y="5404301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816923" y="540259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1125792" y="5404301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173741" y="6197796"/>
              <a:ext cx="540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270232" y="6096197"/>
              <a:ext cx="24900" cy="1026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34871" y="0"/>
                    <a:pt x="34871" y="0"/>
                    <a:pt x="34871" y="0"/>
                  </a:cubicBezTo>
                  <a:cubicBezTo>
                    <a:pt x="34871" y="102185"/>
                    <a:pt x="34871" y="102185"/>
                    <a:pt x="34871" y="102185"/>
                  </a:cubicBezTo>
                  <a:cubicBezTo>
                    <a:pt x="34871" y="105402"/>
                    <a:pt x="37948" y="107876"/>
                    <a:pt x="46153" y="109855"/>
                  </a:cubicBezTo>
                  <a:cubicBezTo>
                    <a:pt x="53333" y="111587"/>
                    <a:pt x="63589" y="112577"/>
                    <a:pt x="76923" y="112577"/>
                  </a:cubicBezTo>
                  <a:cubicBezTo>
                    <a:pt x="81025" y="112577"/>
                    <a:pt x="87179" y="112329"/>
                    <a:pt x="94358" y="112082"/>
                  </a:cubicBezTo>
                  <a:cubicBezTo>
                    <a:pt x="101538" y="111835"/>
                    <a:pt x="107692" y="111340"/>
                    <a:pt x="113846" y="110845"/>
                  </a:cubicBezTo>
                  <a:cubicBezTo>
                    <a:pt x="120000" y="117525"/>
                    <a:pt x="120000" y="117525"/>
                    <a:pt x="120000" y="117525"/>
                  </a:cubicBezTo>
                  <a:cubicBezTo>
                    <a:pt x="112820" y="118268"/>
                    <a:pt x="103589" y="118762"/>
                    <a:pt x="92307" y="119257"/>
                  </a:cubicBezTo>
                  <a:cubicBezTo>
                    <a:pt x="81025" y="119752"/>
                    <a:pt x="70769" y="120000"/>
                    <a:pt x="62564" y="120000"/>
                  </a:cubicBezTo>
                  <a:cubicBezTo>
                    <a:pt x="44102" y="120000"/>
                    <a:pt x="28717" y="118762"/>
                    <a:pt x="17435" y="115793"/>
                  </a:cubicBezTo>
                  <a:cubicBezTo>
                    <a:pt x="6153" y="113072"/>
                    <a:pt x="0" y="109360"/>
                    <a:pt x="0" y="1046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28127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500" y="102134"/>
                  </a:cubicBezTo>
                  <a:cubicBezTo>
                    <a:pt x="11785" y="96404"/>
                    <a:pt x="7857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857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785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642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437104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5656" y="120000"/>
                  </a:moveTo>
                  <a:cubicBezTo>
                    <a:pt x="39191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8888" y="106516"/>
                    <a:pt x="5656" y="102471"/>
                    <a:pt x="3232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212" y="74494"/>
                    <a:pt x="4040" y="70449"/>
                  </a:cubicBezTo>
                  <a:cubicBezTo>
                    <a:pt x="6868" y="66067"/>
                    <a:pt x="10909" y="62696"/>
                    <a:pt x="16161" y="59662"/>
                  </a:cubicBezTo>
                  <a:cubicBezTo>
                    <a:pt x="21414" y="56629"/>
                    <a:pt x="27474" y="54269"/>
                    <a:pt x="34343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050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575" y="12471"/>
                  </a:cubicBezTo>
                  <a:cubicBezTo>
                    <a:pt x="29898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6767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5959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8787" y="117977"/>
                    <a:pt x="117979" y="117977"/>
                    <a:pt x="117171" y="117977"/>
                  </a:cubicBezTo>
                  <a:cubicBezTo>
                    <a:pt x="116363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434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5757" y="105168"/>
                    <a:pt x="87676" y="110561"/>
                    <a:pt x="77979" y="114269"/>
                  </a:cubicBezTo>
                  <a:cubicBezTo>
                    <a:pt x="67878" y="117977"/>
                    <a:pt x="57373" y="120000"/>
                    <a:pt x="45656" y="120000"/>
                  </a:cubicBezTo>
                  <a:close/>
                  <a:moveTo>
                    <a:pt x="48484" y="110898"/>
                  </a:moveTo>
                  <a:cubicBezTo>
                    <a:pt x="58585" y="110898"/>
                    <a:pt x="68282" y="109550"/>
                    <a:pt x="76767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272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2929" y="75842"/>
                    <a:pt x="12929" y="83595"/>
                  </a:cubicBezTo>
                  <a:cubicBezTo>
                    <a:pt x="12929" y="87303"/>
                    <a:pt x="13737" y="91011"/>
                    <a:pt x="15757" y="94382"/>
                  </a:cubicBezTo>
                  <a:cubicBezTo>
                    <a:pt x="17373" y="97752"/>
                    <a:pt x="19797" y="100786"/>
                    <a:pt x="23030" y="103146"/>
                  </a:cubicBezTo>
                  <a:cubicBezTo>
                    <a:pt x="26262" y="105505"/>
                    <a:pt x="29898" y="107528"/>
                    <a:pt x="34343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54778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111" y="21279"/>
                    <a:pt x="42962" y="14651"/>
                    <a:pt x="57777" y="9418"/>
                  </a:cubicBezTo>
                  <a:cubicBezTo>
                    <a:pt x="71851" y="3837"/>
                    <a:pt x="87407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623843" y="6124009"/>
              <a:ext cx="59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907" y="120000"/>
                    <a:pt x="105907" y="120000"/>
                    <a:pt x="105907" y="120000"/>
                  </a:cubicBezTo>
                  <a:cubicBezTo>
                    <a:pt x="105907" y="54326"/>
                    <a:pt x="105907" y="54326"/>
                    <a:pt x="105907" y="54326"/>
                  </a:cubicBezTo>
                  <a:cubicBezTo>
                    <a:pt x="105907" y="39197"/>
                    <a:pt x="102918" y="27851"/>
                    <a:pt x="97793" y="20974"/>
                  </a:cubicBezTo>
                  <a:cubicBezTo>
                    <a:pt x="92241" y="14097"/>
                    <a:pt x="83701" y="10659"/>
                    <a:pt x="72170" y="10659"/>
                  </a:cubicBezTo>
                  <a:cubicBezTo>
                    <a:pt x="65765" y="10659"/>
                    <a:pt x="59786" y="11346"/>
                    <a:pt x="53380" y="13409"/>
                  </a:cubicBezTo>
                  <a:cubicBezTo>
                    <a:pt x="47402" y="15128"/>
                    <a:pt x="41850" y="17535"/>
                    <a:pt x="36725" y="20974"/>
                  </a:cubicBezTo>
                  <a:cubicBezTo>
                    <a:pt x="31601" y="24412"/>
                    <a:pt x="26903" y="28194"/>
                    <a:pt x="23060" y="32664"/>
                  </a:cubicBezTo>
                  <a:cubicBezTo>
                    <a:pt x="19217" y="37134"/>
                    <a:pt x="16227" y="41948"/>
                    <a:pt x="14092" y="47106"/>
                  </a:cubicBezTo>
                  <a:cubicBezTo>
                    <a:pt x="14092" y="120000"/>
                    <a:pt x="14092" y="120000"/>
                    <a:pt x="1409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3238" y="2063"/>
                    <a:pt x="13238" y="2063"/>
                    <a:pt x="13238" y="2063"/>
                  </a:cubicBezTo>
                  <a:cubicBezTo>
                    <a:pt x="13238" y="30257"/>
                    <a:pt x="13238" y="30257"/>
                    <a:pt x="13238" y="30257"/>
                  </a:cubicBezTo>
                  <a:cubicBezTo>
                    <a:pt x="16227" y="25787"/>
                    <a:pt x="20071" y="21661"/>
                    <a:pt x="24341" y="17879"/>
                  </a:cubicBezTo>
                  <a:cubicBezTo>
                    <a:pt x="29039" y="14097"/>
                    <a:pt x="33736" y="11002"/>
                    <a:pt x="39288" y="8252"/>
                  </a:cubicBezTo>
                  <a:cubicBezTo>
                    <a:pt x="44839" y="5845"/>
                    <a:pt x="50818" y="3782"/>
                    <a:pt x="56797" y="2406"/>
                  </a:cubicBezTo>
                  <a:cubicBezTo>
                    <a:pt x="63202" y="687"/>
                    <a:pt x="69608" y="0"/>
                    <a:pt x="76014" y="0"/>
                  </a:cubicBezTo>
                  <a:cubicBezTo>
                    <a:pt x="92241" y="0"/>
                    <a:pt x="103345" y="4469"/>
                    <a:pt x="110177" y="13753"/>
                  </a:cubicBezTo>
                  <a:cubicBezTo>
                    <a:pt x="116583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789580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880395" y="6124009"/>
              <a:ext cx="65700" cy="75600"/>
            </a:xfrm>
            <a:custGeom>
              <a:rect b="b" l="l" r="r" t="t"/>
              <a:pathLst>
                <a:path extrusionOk="0" h="120000" w="120000">
                  <a:moveTo>
                    <a:pt x="0" y="59325"/>
                  </a:moveTo>
                  <a:cubicBezTo>
                    <a:pt x="0" y="51235"/>
                    <a:pt x="1558" y="43483"/>
                    <a:pt x="4675" y="36404"/>
                  </a:cubicBezTo>
                  <a:cubicBezTo>
                    <a:pt x="8181" y="28988"/>
                    <a:pt x="12467" y="22921"/>
                    <a:pt x="18701" y="17528"/>
                  </a:cubicBezTo>
                  <a:cubicBezTo>
                    <a:pt x="24545" y="12134"/>
                    <a:pt x="31558" y="7752"/>
                    <a:pt x="39350" y="4719"/>
                  </a:cubicBezTo>
                  <a:cubicBezTo>
                    <a:pt x="47532" y="1685"/>
                    <a:pt x="56493" y="0"/>
                    <a:pt x="65844" y="0"/>
                  </a:cubicBezTo>
                  <a:cubicBezTo>
                    <a:pt x="77922" y="0"/>
                    <a:pt x="88831" y="2359"/>
                    <a:pt x="97792" y="7078"/>
                  </a:cubicBezTo>
                  <a:cubicBezTo>
                    <a:pt x="107142" y="11797"/>
                    <a:pt x="114155" y="18539"/>
                    <a:pt x="118831" y="26966"/>
                  </a:cubicBezTo>
                  <a:cubicBezTo>
                    <a:pt x="106363" y="30674"/>
                    <a:pt x="106363" y="30674"/>
                    <a:pt x="106363" y="30674"/>
                  </a:cubicBezTo>
                  <a:cubicBezTo>
                    <a:pt x="102467" y="24269"/>
                    <a:pt x="96623" y="19213"/>
                    <a:pt x="89220" y="15505"/>
                  </a:cubicBezTo>
                  <a:cubicBezTo>
                    <a:pt x="81818" y="11797"/>
                    <a:pt x="74025" y="10112"/>
                    <a:pt x="65064" y="10112"/>
                  </a:cubicBezTo>
                  <a:cubicBezTo>
                    <a:pt x="57662" y="10112"/>
                    <a:pt x="51038" y="11460"/>
                    <a:pt x="44415" y="13820"/>
                  </a:cubicBezTo>
                  <a:cubicBezTo>
                    <a:pt x="38181" y="16516"/>
                    <a:pt x="32727" y="19887"/>
                    <a:pt x="28051" y="24269"/>
                  </a:cubicBezTo>
                  <a:cubicBezTo>
                    <a:pt x="23376" y="28651"/>
                    <a:pt x="19480" y="34044"/>
                    <a:pt x="17142" y="40112"/>
                  </a:cubicBezTo>
                  <a:cubicBezTo>
                    <a:pt x="14415" y="46179"/>
                    <a:pt x="12857" y="52584"/>
                    <a:pt x="12857" y="59325"/>
                  </a:cubicBezTo>
                  <a:cubicBezTo>
                    <a:pt x="12857" y="66404"/>
                    <a:pt x="14415" y="73146"/>
                    <a:pt x="17142" y="79213"/>
                  </a:cubicBezTo>
                  <a:cubicBezTo>
                    <a:pt x="20259" y="85280"/>
                    <a:pt x="23766" y="90674"/>
                    <a:pt x="28441" y="95056"/>
                  </a:cubicBezTo>
                  <a:cubicBezTo>
                    <a:pt x="33116" y="99775"/>
                    <a:pt x="38961" y="103146"/>
                    <a:pt x="45194" y="105842"/>
                  </a:cubicBezTo>
                  <a:cubicBezTo>
                    <a:pt x="51428" y="108539"/>
                    <a:pt x="58051" y="109887"/>
                    <a:pt x="65454" y="109887"/>
                  </a:cubicBezTo>
                  <a:cubicBezTo>
                    <a:pt x="70129" y="109887"/>
                    <a:pt x="74805" y="109213"/>
                    <a:pt x="79090" y="108202"/>
                  </a:cubicBezTo>
                  <a:cubicBezTo>
                    <a:pt x="83766" y="106853"/>
                    <a:pt x="88051" y="105505"/>
                    <a:pt x="91948" y="103483"/>
                  </a:cubicBezTo>
                  <a:cubicBezTo>
                    <a:pt x="95454" y="101460"/>
                    <a:pt x="98961" y="99438"/>
                    <a:pt x="101688" y="96741"/>
                  </a:cubicBezTo>
                  <a:cubicBezTo>
                    <a:pt x="104415" y="94044"/>
                    <a:pt x="106363" y="91348"/>
                    <a:pt x="107532" y="88651"/>
                  </a:cubicBezTo>
                  <a:cubicBezTo>
                    <a:pt x="120000" y="91685"/>
                    <a:pt x="120000" y="91685"/>
                    <a:pt x="120000" y="91685"/>
                  </a:cubicBezTo>
                  <a:cubicBezTo>
                    <a:pt x="118441" y="95730"/>
                    <a:pt x="115714" y="99438"/>
                    <a:pt x="112207" y="102808"/>
                  </a:cubicBezTo>
                  <a:cubicBezTo>
                    <a:pt x="108701" y="106516"/>
                    <a:pt x="104805" y="109550"/>
                    <a:pt x="99740" y="111910"/>
                  </a:cubicBezTo>
                  <a:cubicBezTo>
                    <a:pt x="95064" y="114606"/>
                    <a:pt x="89610" y="116292"/>
                    <a:pt x="84155" y="117977"/>
                  </a:cubicBezTo>
                  <a:cubicBezTo>
                    <a:pt x="78311" y="119325"/>
                    <a:pt x="72467" y="120000"/>
                    <a:pt x="66233" y="120000"/>
                  </a:cubicBezTo>
                  <a:cubicBezTo>
                    <a:pt x="56883" y="120000"/>
                    <a:pt x="47922" y="118314"/>
                    <a:pt x="40129" y="115280"/>
                  </a:cubicBezTo>
                  <a:cubicBezTo>
                    <a:pt x="31948" y="111910"/>
                    <a:pt x="24935" y="107528"/>
                    <a:pt x="19090" y="102134"/>
                  </a:cubicBezTo>
                  <a:cubicBezTo>
                    <a:pt x="13246" y="96404"/>
                    <a:pt x="8571" y="90000"/>
                    <a:pt x="5064" y="82921"/>
                  </a:cubicBezTo>
                  <a:cubicBezTo>
                    <a:pt x="1558" y="75505"/>
                    <a:pt x="0" y="67752"/>
                    <a:pt x="0" y="593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990508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062024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357" y="120000"/>
                  </a:moveTo>
                  <a:cubicBezTo>
                    <a:pt x="51785" y="120000"/>
                    <a:pt x="43571" y="118314"/>
                    <a:pt x="36428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404"/>
                    <a:pt x="7500" y="90000"/>
                    <a:pt x="4285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285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571" y="7752"/>
                    <a:pt x="36071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928" y="4719"/>
                  </a:cubicBezTo>
                  <a:cubicBezTo>
                    <a:pt x="91071" y="8089"/>
                    <a:pt x="97500" y="12471"/>
                    <a:pt x="102857" y="17865"/>
                  </a:cubicBezTo>
                  <a:cubicBezTo>
                    <a:pt x="108214" y="23258"/>
                    <a:pt x="112142" y="29325"/>
                    <a:pt x="115357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19642" y="63370"/>
                    <a:pt x="119642" y="64044"/>
                    <a:pt x="119642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500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214" y="109887"/>
                    <a:pt x="54285" y="110898"/>
                    <a:pt x="60714" y="110898"/>
                  </a:cubicBezTo>
                  <a:cubicBezTo>
                    <a:pt x="65000" y="110898"/>
                    <a:pt x="69285" y="110561"/>
                    <a:pt x="73571" y="109213"/>
                  </a:cubicBezTo>
                  <a:cubicBezTo>
                    <a:pt x="77500" y="108202"/>
                    <a:pt x="81428" y="106853"/>
                    <a:pt x="85000" y="104831"/>
                  </a:cubicBezTo>
                  <a:cubicBezTo>
                    <a:pt x="88571" y="102808"/>
                    <a:pt x="91785" y="100449"/>
                    <a:pt x="94285" y="97752"/>
                  </a:cubicBezTo>
                  <a:cubicBezTo>
                    <a:pt x="97142" y="95056"/>
                    <a:pt x="99285" y="92022"/>
                    <a:pt x="100714" y="88651"/>
                  </a:cubicBezTo>
                  <a:cubicBezTo>
                    <a:pt x="111071" y="91348"/>
                    <a:pt x="111071" y="91348"/>
                    <a:pt x="111071" y="91348"/>
                  </a:cubicBezTo>
                  <a:cubicBezTo>
                    <a:pt x="109285" y="95730"/>
                    <a:pt x="106785" y="99438"/>
                    <a:pt x="103214" y="102808"/>
                  </a:cubicBezTo>
                  <a:cubicBezTo>
                    <a:pt x="100000" y="106516"/>
                    <a:pt x="96071" y="109550"/>
                    <a:pt x="91428" y="111910"/>
                  </a:cubicBezTo>
                  <a:cubicBezTo>
                    <a:pt x="87142" y="114606"/>
                    <a:pt x="82142" y="116292"/>
                    <a:pt x="76785" y="117977"/>
                  </a:cubicBezTo>
                  <a:cubicBezTo>
                    <a:pt x="71428" y="119325"/>
                    <a:pt x="66071" y="120000"/>
                    <a:pt x="60357" y="120000"/>
                  </a:cubicBezTo>
                  <a:close/>
                  <a:moveTo>
                    <a:pt x="108571" y="55617"/>
                  </a:moveTo>
                  <a:cubicBezTo>
                    <a:pt x="107857" y="48539"/>
                    <a:pt x="106428" y="42471"/>
                    <a:pt x="103571" y="36741"/>
                  </a:cubicBezTo>
                  <a:cubicBezTo>
                    <a:pt x="100714" y="31011"/>
                    <a:pt x="97142" y="26292"/>
                    <a:pt x="92857" y="22247"/>
                  </a:cubicBezTo>
                  <a:cubicBezTo>
                    <a:pt x="88571" y="18202"/>
                    <a:pt x="83571" y="14831"/>
                    <a:pt x="77857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071" y="14831"/>
                    <a:pt x="31071" y="18202"/>
                    <a:pt x="26785" y="22247"/>
                  </a:cubicBezTo>
                  <a:cubicBezTo>
                    <a:pt x="22500" y="26292"/>
                    <a:pt x="18928" y="31348"/>
                    <a:pt x="16428" y="36741"/>
                  </a:cubicBezTo>
                  <a:cubicBezTo>
                    <a:pt x="13928" y="42471"/>
                    <a:pt x="12142" y="48876"/>
                    <a:pt x="11785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171002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565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3131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90101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626" y="110898"/>
                    <a:pt x="102626" y="107865"/>
                  </a:cubicBezTo>
                  <a:cubicBezTo>
                    <a:pt x="102626" y="98426"/>
                    <a:pt x="102626" y="98426"/>
                    <a:pt x="102626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525" y="98764"/>
                    <a:pt x="96565" y="93370"/>
                  </a:cubicBezTo>
                  <a:cubicBezTo>
                    <a:pt x="99797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939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9191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273169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7872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3404" y="115862"/>
                  </a:cubicBezTo>
                  <a:cubicBezTo>
                    <a:pt x="39574" y="114568"/>
                    <a:pt x="36382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2765" y="30258"/>
                    <a:pt x="102765" y="30258"/>
                    <a:pt x="102765" y="30258"/>
                  </a:cubicBezTo>
                  <a:cubicBezTo>
                    <a:pt x="102765" y="37241"/>
                    <a:pt x="102765" y="37241"/>
                    <a:pt x="102765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255" y="107844"/>
                    <a:pt x="60000" y="109655"/>
                  </a:cubicBezTo>
                  <a:cubicBezTo>
                    <a:pt x="65744" y="111206"/>
                    <a:pt x="72127" y="111982"/>
                    <a:pt x="79148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348659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142" y="102134"/>
                  </a:cubicBezTo>
                  <a:cubicBezTo>
                    <a:pt x="11785" y="96404"/>
                    <a:pt x="7500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285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9520639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609752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8510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4042" y="115862"/>
                  </a:cubicBezTo>
                  <a:cubicBezTo>
                    <a:pt x="40212" y="114568"/>
                    <a:pt x="37021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3404" y="30258"/>
                    <a:pt x="103404" y="30258"/>
                    <a:pt x="103404" y="30258"/>
                  </a:cubicBezTo>
                  <a:cubicBezTo>
                    <a:pt x="103404" y="37241"/>
                    <a:pt x="103404" y="37241"/>
                    <a:pt x="103404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893" y="107844"/>
                    <a:pt x="60000" y="109655"/>
                  </a:cubicBezTo>
                  <a:cubicBezTo>
                    <a:pt x="65744" y="111206"/>
                    <a:pt x="72127" y="111982"/>
                    <a:pt x="79787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689782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6441" y="11162"/>
                    <a:pt x="76564" y="14302"/>
                    <a:pt x="60368" y="20232"/>
                  </a:cubicBezTo>
                  <a:cubicBezTo>
                    <a:pt x="43435" y="26511"/>
                    <a:pt x="31656" y="34883"/>
                    <a:pt x="24294" y="45348"/>
                  </a:cubicBezTo>
                  <a:cubicBezTo>
                    <a:pt x="24294" y="120000"/>
                    <a:pt x="24294" y="120000"/>
                    <a:pt x="2429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822" y="348"/>
                    <a:pt x="22822" y="348"/>
                    <a:pt x="22822" y="348"/>
                  </a:cubicBezTo>
                  <a:cubicBezTo>
                    <a:pt x="22822" y="30000"/>
                    <a:pt x="22822" y="30000"/>
                    <a:pt x="22822" y="30000"/>
                  </a:cubicBezTo>
                  <a:cubicBezTo>
                    <a:pt x="31656" y="21279"/>
                    <a:pt x="43435" y="14651"/>
                    <a:pt x="58159" y="9418"/>
                  </a:cubicBezTo>
                  <a:cubicBezTo>
                    <a:pt x="72147" y="3837"/>
                    <a:pt x="87607" y="1046"/>
                    <a:pt x="104539" y="348"/>
                  </a:cubicBezTo>
                  <a:cubicBezTo>
                    <a:pt x="107484" y="348"/>
                    <a:pt x="110429" y="0"/>
                    <a:pt x="112638" y="0"/>
                  </a:cubicBezTo>
                  <a:cubicBezTo>
                    <a:pt x="115582" y="0"/>
                    <a:pt x="117791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9758461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161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868574" y="6124009"/>
              <a:ext cx="603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57" y="120000"/>
                    <a:pt x="105857" y="120000"/>
                    <a:pt x="105857" y="120000"/>
                  </a:cubicBezTo>
                  <a:cubicBezTo>
                    <a:pt x="105857" y="54326"/>
                    <a:pt x="105857" y="54326"/>
                    <a:pt x="105857" y="54326"/>
                  </a:cubicBezTo>
                  <a:cubicBezTo>
                    <a:pt x="105857" y="39197"/>
                    <a:pt x="103285" y="27851"/>
                    <a:pt x="97714" y="20974"/>
                  </a:cubicBezTo>
                  <a:cubicBezTo>
                    <a:pt x="92571" y="14097"/>
                    <a:pt x="84000" y="10659"/>
                    <a:pt x="72000" y="10659"/>
                  </a:cubicBezTo>
                  <a:cubicBezTo>
                    <a:pt x="66000" y="10659"/>
                    <a:pt x="59571" y="11346"/>
                    <a:pt x="53571" y="13409"/>
                  </a:cubicBezTo>
                  <a:cubicBezTo>
                    <a:pt x="47571" y="15128"/>
                    <a:pt x="41571" y="17535"/>
                    <a:pt x="36428" y="20974"/>
                  </a:cubicBezTo>
                  <a:cubicBezTo>
                    <a:pt x="31285" y="24412"/>
                    <a:pt x="27000" y="28194"/>
                    <a:pt x="22714" y="32664"/>
                  </a:cubicBezTo>
                  <a:cubicBezTo>
                    <a:pt x="18857" y="37134"/>
                    <a:pt x="15857" y="41948"/>
                    <a:pt x="14142" y="47106"/>
                  </a:cubicBezTo>
                  <a:cubicBezTo>
                    <a:pt x="14142" y="120000"/>
                    <a:pt x="14142" y="120000"/>
                    <a:pt x="1414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2857" y="2063"/>
                    <a:pt x="12857" y="2063"/>
                    <a:pt x="12857" y="2063"/>
                  </a:cubicBezTo>
                  <a:cubicBezTo>
                    <a:pt x="12857" y="30257"/>
                    <a:pt x="12857" y="30257"/>
                    <a:pt x="12857" y="30257"/>
                  </a:cubicBezTo>
                  <a:cubicBezTo>
                    <a:pt x="15857" y="25787"/>
                    <a:pt x="19714" y="21661"/>
                    <a:pt x="24428" y="17879"/>
                  </a:cubicBezTo>
                  <a:cubicBezTo>
                    <a:pt x="28714" y="14097"/>
                    <a:pt x="33857" y="11002"/>
                    <a:pt x="39428" y="8252"/>
                  </a:cubicBezTo>
                  <a:cubicBezTo>
                    <a:pt x="44571" y="5845"/>
                    <a:pt x="50571" y="3782"/>
                    <a:pt x="57000" y="2406"/>
                  </a:cubicBezTo>
                  <a:cubicBezTo>
                    <a:pt x="63428" y="687"/>
                    <a:pt x="69857" y="0"/>
                    <a:pt x="76285" y="0"/>
                  </a:cubicBezTo>
                  <a:cubicBezTo>
                    <a:pt x="92142" y="0"/>
                    <a:pt x="103714" y="4469"/>
                    <a:pt x="110142" y="13753"/>
                  </a:cubicBezTo>
                  <a:cubicBezTo>
                    <a:pt x="117000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9971308" y="6124009"/>
              <a:ext cx="57900" cy="75600"/>
            </a:xfrm>
            <a:custGeom>
              <a:rect b="b" l="l" r="r" t="t"/>
              <a:pathLst>
                <a:path extrusionOk="0" h="120000" w="120000">
                  <a:moveTo>
                    <a:pt x="61549" y="120000"/>
                  </a:moveTo>
                  <a:cubicBezTo>
                    <a:pt x="50036" y="120000"/>
                    <a:pt x="38966" y="118314"/>
                    <a:pt x="27896" y="115617"/>
                  </a:cubicBezTo>
                  <a:cubicBezTo>
                    <a:pt x="17269" y="112584"/>
                    <a:pt x="7970" y="108202"/>
                    <a:pt x="0" y="102134"/>
                  </a:cubicBezTo>
                  <a:cubicBezTo>
                    <a:pt x="7527" y="94719"/>
                    <a:pt x="7527" y="94719"/>
                    <a:pt x="7527" y="94719"/>
                  </a:cubicBezTo>
                  <a:cubicBezTo>
                    <a:pt x="15498" y="100112"/>
                    <a:pt x="23911" y="104494"/>
                    <a:pt x="32767" y="107191"/>
                  </a:cubicBezTo>
                  <a:cubicBezTo>
                    <a:pt x="41623" y="109550"/>
                    <a:pt x="51365" y="110898"/>
                    <a:pt x="61549" y="110898"/>
                  </a:cubicBezTo>
                  <a:cubicBezTo>
                    <a:pt x="74833" y="110898"/>
                    <a:pt x="85461" y="108876"/>
                    <a:pt x="93431" y="104831"/>
                  </a:cubicBezTo>
                  <a:cubicBezTo>
                    <a:pt x="101845" y="100449"/>
                    <a:pt x="105830" y="94719"/>
                    <a:pt x="105830" y="86966"/>
                  </a:cubicBezTo>
                  <a:cubicBezTo>
                    <a:pt x="105830" y="83595"/>
                    <a:pt x="104944" y="80561"/>
                    <a:pt x="102730" y="77865"/>
                  </a:cubicBezTo>
                  <a:cubicBezTo>
                    <a:pt x="100516" y="75505"/>
                    <a:pt x="97416" y="73483"/>
                    <a:pt x="93431" y="71797"/>
                  </a:cubicBezTo>
                  <a:cubicBezTo>
                    <a:pt x="89446" y="70112"/>
                    <a:pt x="84132" y="68426"/>
                    <a:pt x="78376" y="67078"/>
                  </a:cubicBezTo>
                  <a:cubicBezTo>
                    <a:pt x="72177" y="66067"/>
                    <a:pt x="65092" y="64382"/>
                    <a:pt x="57121" y="63033"/>
                  </a:cubicBezTo>
                  <a:cubicBezTo>
                    <a:pt x="48708" y="61685"/>
                    <a:pt x="41180" y="60000"/>
                    <a:pt x="34981" y="58651"/>
                  </a:cubicBezTo>
                  <a:cubicBezTo>
                    <a:pt x="28782" y="56966"/>
                    <a:pt x="23468" y="55280"/>
                    <a:pt x="19483" y="53258"/>
                  </a:cubicBezTo>
                  <a:cubicBezTo>
                    <a:pt x="15055" y="51235"/>
                    <a:pt x="11955" y="48539"/>
                    <a:pt x="10184" y="45842"/>
                  </a:cubicBezTo>
                  <a:cubicBezTo>
                    <a:pt x="7970" y="42808"/>
                    <a:pt x="7084" y="38764"/>
                    <a:pt x="7084" y="34382"/>
                  </a:cubicBezTo>
                  <a:cubicBezTo>
                    <a:pt x="7084" y="28651"/>
                    <a:pt x="8413" y="23595"/>
                    <a:pt x="11512" y="19213"/>
                  </a:cubicBezTo>
                  <a:cubicBezTo>
                    <a:pt x="14169" y="14831"/>
                    <a:pt x="18597" y="11460"/>
                    <a:pt x="23468" y="8426"/>
                  </a:cubicBezTo>
                  <a:cubicBezTo>
                    <a:pt x="28782" y="5730"/>
                    <a:pt x="34538" y="3707"/>
                    <a:pt x="41180" y="2359"/>
                  </a:cubicBezTo>
                  <a:cubicBezTo>
                    <a:pt x="48265" y="674"/>
                    <a:pt x="55350" y="0"/>
                    <a:pt x="62878" y="0"/>
                  </a:cubicBezTo>
                  <a:cubicBezTo>
                    <a:pt x="74833" y="0"/>
                    <a:pt x="85018" y="1685"/>
                    <a:pt x="94317" y="4719"/>
                  </a:cubicBezTo>
                  <a:cubicBezTo>
                    <a:pt x="103616" y="7752"/>
                    <a:pt x="110701" y="11460"/>
                    <a:pt x="115571" y="16179"/>
                  </a:cubicBezTo>
                  <a:cubicBezTo>
                    <a:pt x="107601" y="22247"/>
                    <a:pt x="107601" y="22247"/>
                    <a:pt x="107601" y="22247"/>
                  </a:cubicBezTo>
                  <a:cubicBezTo>
                    <a:pt x="102287" y="17865"/>
                    <a:pt x="96088" y="14494"/>
                    <a:pt x="87675" y="12471"/>
                  </a:cubicBezTo>
                  <a:cubicBezTo>
                    <a:pt x="79704" y="10112"/>
                    <a:pt x="71291" y="9101"/>
                    <a:pt x="61992" y="9101"/>
                  </a:cubicBezTo>
                  <a:cubicBezTo>
                    <a:pt x="56236" y="9101"/>
                    <a:pt x="50922" y="9438"/>
                    <a:pt x="46051" y="10449"/>
                  </a:cubicBezTo>
                  <a:cubicBezTo>
                    <a:pt x="41180" y="11123"/>
                    <a:pt x="36752" y="12471"/>
                    <a:pt x="33210" y="14494"/>
                  </a:cubicBezTo>
                  <a:cubicBezTo>
                    <a:pt x="29225" y="16516"/>
                    <a:pt x="26568" y="18876"/>
                    <a:pt x="24354" y="21910"/>
                  </a:cubicBezTo>
                  <a:cubicBezTo>
                    <a:pt x="22140" y="24943"/>
                    <a:pt x="21254" y="28651"/>
                    <a:pt x="21254" y="32696"/>
                  </a:cubicBezTo>
                  <a:cubicBezTo>
                    <a:pt x="21254" y="36067"/>
                    <a:pt x="21697" y="38764"/>
                    <a:pt x="23468" y="41123"/>
                  </a:cubicBezTo>
                  <a:cubicBezTo>
                    <a:pt x="24797" y="43146"/>
                    <a:pt x="27011" y="44831"/>
                    <a:pt x="30110" y="46179"/>
                  </a:cubicBezTo>
                  <a:cubicBezTo>
                    <a:pt x="33653" y="47865"/>
                    <a:pt x="37638" y="49213"/>
                    <a:pt x="42509" y="50224"/>
                  </a:cubicBezTo>
                  <a:cubicBezTo>
                    <a:pt x="47822" y="51235"/>
                    <a:pt x="53579" y="52584"/>
                    <a:pt x="60664" y="53932"/>
                  </a:cubicBezTo>
                  <a:cubicBezTo>
                    <a:pt x="70405" y="55617"/>
                    <a:pt x="78819" y="57303"/>
                    <a:pt x="86346" y="58988"/>
                  </a:cubicBezTo>
                  <a:cubicBezTo>
                    <a:pt x="93431" y="60674"/>
                    <a:pt x="99630" y="62696"/>
                    <a:pt x="104944" y="65056"/>
                  </a:cubicBezTo>
                  <a:cubicBezTo>
                    <a:pt x="109815" y="67415"/>
                    <a:pt x="113357" y="70112"/>
                    <a:pt x="116014" y="73483"/>
                  </a:cubicBezTo>
                  <a:cubicBezTo>
                    <a:pt x="118671" y="76853"/>
                    <a:pt x="120000" y="80898"/>
                    <a:pt x="120000" y="85955"/>
                  </a:cubicBezTo>
                  <a:cubicBezTo>
                    <a:pt x="120000" y="96404"/>
                    <a:pt x="114686" y="104494"/>
                    <a:pt x="104059" y="110561"/>
                  </a:cubicBezTo>
                  <a:cubicBezTo>
                    <a:pt x="93431" y="116966"/>
                    <a:pt x="79261" y="120000"/>
                    <a:pt x="61549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0066664" y="6094494"/>
              <a:ext cx="45900" cy="103200"/>
            </a:xfrm>
            <a:custGeom>
              <a:rect b="b" l="l" r="r" t="t"/>
              <a:pathLst>
                <a:path extrusionOk="0" h="120000" w="120000">
                  <a:moveTo>
                    <a:pt x="26915" y="120000"/>
                  </a:moveTo>
                  <a:cubicBezTo>
                    <a:pt x="26915" y="52377"/>
                    <a:pt x="26915" y="52377"/>
                    <a:pt x="26915" y="52377"/>
                  </a:cubicBezTo>
                  <a:cubicBezTo>
                    <a:pt x="0" y="52377"/>
                    <a:pt x="0" y="52377"/>
                    <a:pt x="0" y="52377"/>
                  </a:cubicBezTo>
                  <a:cubicBezTo>
                    <a:pt x="0" y="45491"/>
                    <a:pt x="0" y="45491"/>
                    <a:pt x="0" y="45491"/>
                  </a:cubicBezTo>
                  <a:cubicBezTo>
                    <a:pt x="26915" y="45491"/>
                    <a:pt x="26915" y="45491"/>
                    <a:pt x="26915" y="45491"/>
                  </a:cubicBezTo>
                  <a:cubicBezTo>
                    <a:pt x="26915" y="32950"/>
                    <a:pt x="26915" y="32950"/>
                    <a:pt x="26915" y="32950"/>
                  </a:cubicBezTo>
                  <a:cubicBezTo>
                    <a:pt x="26915" y="22622"/>
                    <a:pt x="31962" y="14508"/>
                    <a:pt x="41495" y="8606"/>
                  </a:cubicBezTo>
                  <a:cubicBezTo>
                    <a:pt x="51588" y="2950"/>
                    <a:pt x="65046" y="0"/>
                    <a:pt x="81869" y="0"/>
                  </a:cubicBezTo>
                  <a:cubicBezTo>
                    <a:pt x="89158" y="0"/>
                    <a:pt x="95887" y="491"/>
                    <a:pt x="103177" y="1475"/>
                  </a:cubicBezTo>
                  <a:cubicBezTo>
                    <a:pt x="109906" y="2459"/>
                    <a:pt x="115514" y="3688"/>
                    <a:pt x="120000" y="5409"/>
                  </a:cubicBezTo>
                  <a:cubicBezTo>
                    <a:pt x="113271" y="11311"/>
                    <a:pt x="113271" y="11311"/>
                    <a:pt x="113271" y="11311"/>
                  </a:cubicBezTo>
                  <a:cubicBezTo>
                    <a:pt x="109906" y="10081"/>
                    <a:pt x="105420" y="9098"/>
                    <a:pt x="100373" y="8360"/>
                  </a:cubicBezTo>
                  <a:cubicBezTo>
                    <a:pt x="95327" y="7622"/>
                    <a:pt x="90280" y="7131"/>
                    <a:pt x="84672" y="7131"/>
                  </a:cubicBezTo>
                  <a:cubicBezTo>
                    <a:pt x="72336" y="7131"/>
                    <a:pt x="62803" y="9344"/>
                    <a:pt x="56074" y="13770"/>
                  </a:cubicBezTo>
                  <a:cubicBezTo>
                    <a:pt x="48785" y="18196"/>
                    <a:pt x="45420" y="24590"/>
                    <a:pt x="45420" y="32704"/>
                  </a:cubicBezTo>
                  <a:cubicBezTo>
                    <a:pt x="45420" y="45491"/>
                    <a:pt x="45420" y="45491"/>
                    <a:pt x="45420" y="45491"/>
                  </a:cubicBezTo>
                  <a:cubicBezTo>
                    <a:pt x="100373" y="45491"/>
                    <a:pt x="100373" y="45491"/>
                    <a:pt x="100373" y="45491"/>
                  </a:cubicBezTo>
                  <a:cubicBezTo>
                    <a:pt x="100373" y="52377"/>
                    <a:pt x="100373" y="52377"/>
                    <a:pt x="100373" y="52377"/>
                  </a:cubicBezTo>
                  <a:cubicBezTo>
                    <a:pt x="45420" y="52377"/>
                    <a:pt x="45420" y="52377"/>
                    <a:pt x="45420" y="52377"/>
                  </a:cubicBezTo>
                  <a:cubicBezTo>
                    <a:pt x="45420" y="120000"/>
                    <a:pt x="45420" y="120000"/>
                    <a:pt x="45420" y="120000"/>
                  </a:cubicBezTo>
                  <a:lnTo>
                    <a:pt x="26915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0142721" y="6124009"/>
              <a:ext cx="72000" cy="75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51428" y="120000"/>
                    <a:pt x="43214" y="118314"/>
                    <a:pt x="36071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741"/>
                    <a:pt x="7500" y="90337"/>
                    <a:pt x="4642" y="82921"/>
                  </a:cubicBezTo>
                  <a:cubicBezTo>
                    <a:pt x="1785" y="75842"/>
                    <a:pt x="0" y="68089"/>
                    <a:pt x="0" y="60000"/>
                  </a:cubicBezTo>
                  <a:cubicBezTo>
                    <a:pt x="0" y="51910"/>
                    <a:pt x="1785" y="44157"/>
                    <a:pt x="4642" y="37078"/>
                  </a:cubicBezTo>
                  <a:cubicBezTo>
                    <a:pt x="7857" y="29662"/>
                    <a:pt x="12142" y="23258"/>
                    <a:pt x="17500" y="17865"/>
                  </a:cubicBezTo>
                  <a:cubicBezTo>
                    <a:pt x="22857" y="12471"/>
                    <a:pt x="29285" y="8089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571" y="4719"/>
                  </a:cubicBezTo>
                  <a:cubicBezTo>
                    <a:pt x="91071" y="8089"/>
                    <a:pt x="97142" y="12471"/>
                    <a:pt x="102857" y="17865"/>
                  </a:cubicBezTo>
                  <a:cubicBezTo>
                    <a:pt x="108214" y="23258"/>
                    <a:pt x="112500" y="29662"/>
                    <a:pt x="115357" y="37078"/>
                  </a:cubicBezTo>
                  <a:cubicBezTo>
                    <a:pt x="118571" y="44157"/>
                    <a:pt x="120000" y="51910"/>
                    <a:pt x="120000" y="60000"/>
                  </a:cubicBezTo>
                  <a:cubicBezTo>
                    <a:pt x="120000" y="68089"/>
                    <a:pt x="118571" y="75842"/>
                    <a:pt x="115357" y="82921"/>
                  </a:cubicBezTo>
                  <a:cubicBezTo>
                    <a:pt x="112500" y="90337"/>
                    <a:pt x="108214" y="96741"/>
                    <a:pt x="102857" y="102134"/>
                  </a:cubicBezTo>
                  <a:cubicBezTo>
                    <a:pt x="97500" y="107528"/>
                    <a:pt x="91071" y="111910"/>
                    <a:pt x="83928" y="115280"/>
                  </a:cubicBezTo>
                  <a:cubicBezTo>
                    <a:pt x="76428" y="118314"/>
                    <a:pt x="68571" y="120000"/>
                    <a:pt x="60000" y="120000"/>
                  </a:cubicBezTo>
                  <a:close/>
                  <a:moveTo>
                    <a:pt x="12142" y="60674"/>
                  </a:moveTo>
                  <a:cubicBezTo>
                    <a:pt x="12142" y="67415"/>
                    <a:pt x="13571" y="73820"/>
                    <a:pt x="16071" y="79887"/>
                  </a:cubicBezTo>
                  <a:cubicBezTo>
                    <a:pt x="18571" y="85955"/>
                    <a:pt x="21785" y="91011"/>
                    <a:pt x="26071" y="95393"/>
                  </a:cubicBezTo>
                  <a:cubicBezTo>
                    <a:pt x="30357" y="99775"/>
                    <a:pt x="35714" y="103483"/>
                    <a:pt x="41428" y="106179"/>
                  </a:cubicBezTo>
                  <a:cubicBezTo>
                    <a:pt x="47142" y="108539"/>
                    <a:pt x="53214" y="109887"/>
                    <a:pt x="60000" y="109887"/>
                  </a:cubicBezTo>
                  <a:cubicBezTo>
                    <a:pt x="66428" y="109887"/>
                    <a:pt x="72857" y="108539"/>
                    <a:pt x="78571" y="106179"/>
                  </a:cubicBezTo>
                  <a:cubicBezTo>
                    <a:pt x="84285" y="103483"/>
                    <a:pt x="89285" y="99775"/>
                    <a:pt x="93928" y="95393"/>
                  </a:cubicBezTo>
                  <a:cubicBezTo>
                    <a:pt x="98214" y="90674"/>
                    <a:pt x="101428" y="85280"/>
                    <a:pt x="104285" y="79213"/>
                  </a:cubicBezTo>
                  <a:cubicBezTo>
                    <a:pt x="106785" y="73483"/>
                    <a:pt x="107857" y="66741"/>
                    <a:pt x="107857" y="60000"/>
                  </a:cubicBezTo>
                  <a:cubicBezTo>
                    <a:pt x="107857" y="53258"/>
                    <a:pt x="106785" y="46516"/>
                    <a:pt x="104285" y="40786"/>
                  </a:cubicBezTo>
                  <a:cubicBezTo>
                    <a:pt x="101428" y="34719"/>
                    <a:pt x="98214" y="29325"/>
                    <a:pt x="93928" y="24943"/>
                  </a:cubicBezTo>
                  <a:cubicBezTo>
                    <a:pt x="89285" y="20224"/>
                    <a:pt x="84285" y="16853"/>
                    <a:pt x="78571" y="14157"/>
                  </a:cubicBezTo>
                  <a:cubicBezTo>
                    <a:pt x="72857" y="11460"/>
                    <a:pt x="66428" y="10112"/>
                    <a:pt x="60000" y="10112"/>
                  </a:cubicBezTo>
                  <a:cubicBezTo>
                    <a:pt x="53571" y="10112"/>
                    <a:pt x="47500" y="11460"/>
                    <a:pt x="41428" y="14157"/>
                  </a:cubicBezTo>
                  <a:cubicBezTo>
                    <a:pt x="35714" y="16853"/>
                    <a:pt x="30714" y="20561"/>
                    <a:pt x="26428" y="24943"/>
                  </a:cubicBezTo>
                  <a:cubicBezTo>
                    <a:pt x="21785" y="29662"/>
                    <a:pt x="18571" y="35056"/>
                    <a:pt x="16071" y="41123"/>
                  </a:cubicBezTo>
                  <a:cubicBezTo>
                    <a:pt x="13571" y="47191"/>
                    <a:pt x="12142" y="53595"/>
                    <a:pt x="12142" y="606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025964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0335703" y="6124009"/>
              <a:ext cx="107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12142" y="120000"/>
                    <a:pt x="112142" y="120000"/>
                    <a:pt x="112142" y="120000"/>
                  </a:cubicBezTo>
                  <a:cubicBezTo>
                    <a:pt x="112142" y="54326"/>
                    <a:pt x="112142" y="54326"/>
                    <a:pt x="112142" y="54326"/>
                  </a:cubicBezTo>
                  <a:cubicBezTo>
                    <a:pt x="112142" y="39197"/>
                    <a:pt x="110476" y="28194"/>
                    <a:pt x="107142" y="21318"/>
                  </a:cubicBezTo>
                  <a:cubicBezTo>
                    <a:pt x="104047" y="14097"/>
                    <a:pt x="99047" y="10659"/>
                    <a:pt x="92619" y="10659"/>
                  </a:cubicBezTo>
                  <a:cubicBezTo>
                    <a:pt x="89047" y="10659"/>
                    <a:pt x="85952" y="11346"/>
                    <a:pt x="82857" y="13409"/>
                  </a:cubicBezTo>
                  <a:cubicBezTo>
                    <a:pt x="79761" y="15128"/>
                    <a:pt x="77142" y="17535"/>
                    <a:pt x="74523" y="20974"/>
                  </a:cubicBezTo>
                  <a:cubicBezTo>
                    <a:pt x="72142" y="24068"/>
                    <a:pt x="70000" y="27851"/>
                    <a:pt x="68095" y="32320"/>
                  </a:cubicBezTo>
                  <a:cubicBezTo>
                    <a:pt x="66428" y="36790"/>
                    <a:pt x="64761" y="41948"/>
                    <a:pt x="63809" y="47106"/>
                  </a:cubicBezTo>
                  <a:cubicBezTo>
                    <a:pt x="63809" y="120000"/>
                    <a:pt x="63809" y="120000"/>
                    <a:pt x="63809" y="120000"/>
                  </a:cubicBezTo>
                  <a:cubicBezTo>
                    <a:pt x="55952" y="120000"/>
                    <a:pt x="55952" y="120000"/>
                    <a:pt x="55952" y="120000"/>
                  </a:cubicBezTo>
                  <a:cubicBezTo>
                    <a:pt x="55952" y="54326"/>
                    <a:pt x="55952" y="54326"/>
                    <a:pt x="55952" y="54326"/>
                  </a:cubicBezTo>
                  <a:cubicBezTo>
                    <a:pt x="55952" y="39197"/>
                    <a:pt x="54523" y="28194"/>
                    <a:pt x="51190" y="20974"/>
                  </a:cubicBezTo>
                  <a:cubicBezTo>
                    <a:pt x="48095" y="14097"/>
                    <a:pt x="43333" y="10659"/>
                    <a:pt x="36666" y="10659"/>
                  </a:cubicBezTo>
                  <a:cubicBezTo>
                    <a:pt x="33333" y="10659"/>
                    <a:pt x="30238" y="11346"/>
                    <a:pt x="27142" y="13065"/>
                  </a:cubicBezTo>
                  <a:cubicBezTo>
                    <a:pt x="24047" y="14785"/>
                    <a:pt x="21190" y="17535"/>
                    <a:pt x="18809" y="20630"/>
                  </a:cubicBezTo>
                  <a:cubicBezTo>
                    <a:pt x="16190" y="23724"/>
                    <a:pt x="14047" y="27851"/>
                    <a:pt x="12142" y="32320"/>
                  </a:cubicBezTo>
                  <a:cubicBezTo>
                    <a:pt x="10238" y="36790"/>
                    <a:pt x="8809" y="41604"/>
                    <a:pt x="7857" y="47106"/>
                  </a:cubicBezTo>
                  <a:cubicBezTo>
                    <a:pt x="7857" y="120000"/>
                    <a:pt x="7857" y="120000"/>
                    <a:pt x="7857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7142" y="2063"/>
                    <a:pt x="7142" y="2063"/>
                    <a:pt x="7142" y="2063"/>
                  </a:cubicBezTo>
                  <a:cubicBezTo>
                    <a:pt x="7142" y="30257"/>
                    <a:pt x="7142" y="30257"/>
                    <a:pt x="7142" y="30257"/>
                  </a:cubicBezTo>
                  <a:cubicBezTo>
                    <a:pt x="10476" y="20630"/>
                    <a:pt x="15000" y="13409"/>
                    <a:pt x="20476" y="7908"/>
                  </a:cubicBezTo>
                  <a:cubicBezTo>
                    <a:pt x="25952" y="2750"/>
                    <a:pt x="31904" y="0"/>
                    <a:pt x="38571" y="0"/>
                  </a:cubicBezTo>
                  <a:cubicBezTo>
                    <a:pt x="45476" y="0"/>
                    <a:pt x="50952" y="3094"/>
                    <a:pt x="55238" y="8939"/>
                  </a:cubicBezTo>
                  <a:cubicBezTo>
                    <a:pt x="59523" y="14785"/>
                    <a:pt x="62142" y="22693"/>
                    <a:pt x="62857" y="31977"/>
                  </a:cubicBezTo>
                  <a:cubicBezTo>
                    <a:pt x="70952" y="10659"/>
                    <a:pt x="81428" y="0"/>
                    <a:pt x="95000" y="0"/>
                  </a:cubicBezTo>
                  <a:cubicBezTo>
                    <a:pt x="103809" y="0"/>
                    <a:pt x="110238" y="4813"/>
                    <a:pt x="114047" y="13753"/>
                  </a:cubicBezTo>
                  <a:cubicBezTo>
                    <a:pt x="117857" y="23037"/>
                    <a:pt x="120000" y="35759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1" name="Google Shape;51;p2"/>
          <p:cNvSpPr txBox="1"/>
          <p:nvPr>
            <p:ph type="ctrTitle"/>
          </p:nvPr>
        </p:nvSpPr>
        <p:spPr>
          <a:xfrm>
            <a:off x="1276350" y="1785848"/>
            <a:ext cx="6750000" cy="14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entury Gothic"/>
              <a:buNone/>
              <a:defRPr b="1" i="0" sz="3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6">
  <p:cSld name="Inside Page_04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1"/>
          <p:cNvSpPr txBox="1"/>
          <p:nvPr>
            <p:ph idx="1" type="body"/>
          </p:nvPr>
        </p:nvSpPr>
        <p:spPr>
          <a:xfrm>
            <a:off x="2824593" y="1337227"/>
            <a:ext cx="6020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4" name="Google Shape;284;p11"/>
          <p:cNvSpPr/>
          <p:nvPr>
            <p:ph idx="2" type="pic"/>
          </p:nvPr>
        </p:nvSpPr>
        <p:spPr>
          <a:xfrm>
            <a:off x="476248" y="1292677"/>
            <a:ext cx="1927500" cy="98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5" name="Google Shape;285;p11"/>
          <p:cNvSpPr txBox="1"/>
          <p:nvPr>
            <p:ph idx="3" type="body"/>
          </p:nvPr>
        </p:nvSpPr>
        <p:spPr>
          <a:xfrm>
            <a:off x="2824593" y="2487154"/>
            <a:ext cx="6020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6" name="Google Shape;286;p11"/>
          <p:cNvSpPr/>
          <p:nvPr>
            <p:ph idx="4" type="pic"/>
          </p:nvPr>
        </p:nvSpPr>
        <p:spPr>
          <a:xfrm>
            <a:off x="476248" y="2442604"/>
            <a:ext cx="1927500" cy="98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7" name="Google Shape;287;p11"/>
          <p:cNvSpPr txBox="1"/>
          <p:nvPr>
            <p:ph idx="5" type="body"/>
          </p:nvPr>
        </p:nvSpPr>
        <p:spPr>
          <a:xfrm>
            <a:off x="2824593" y="3637082"/>
            <a:ext cx="6020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8" name="Google Shape;288;p11"/>
          <p:cNvSpPr/>
          <p:nvPr>
            <p:ph idx="6" type="pic"/>
          </p:nvPr>
        </p:nvSpPr>
        <p:spPr>
          <a:xfrm>
            <a:off x="476248" y="3592531"/>
            <a:ext cx="1927500" cy="98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9" name="Google Shape;289;p11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90" name="Google Shape;290;p11"/>
          <p:cNvSpPr txBox="1"/>
          <p:nvPr>
            <p:ph idx="7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1" name="Google Shape;291;p11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2" name="Google Shape;292;p11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93" name="Google Shape;293;p11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294" name="Google Shape;294;p11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04" name="Google Shape;304;p11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7 - 1 column">
  <p:cSld name="CUSTOM_2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2"/>
          <p:cNvSpPr txBox="1"/>
          <p:nvPr>
            <p:ph idx="1" type="body"/>
          </p:nvPr>
        </p:nvSpPr>
        <p:spPr>
          <a:xfrm>
            <a:off x="2279925" y="1448900"/>
            <a:ext cx="60705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07" name="Google Shape;307;p12"/>
          <p:cNvSpPr/>
          <p:nvPr/>
        </p:nvSpPr>
        <p:spPr>
          <a:xfrm>
            <a:off x="844750" y="-938601"/>
            <a:ext cx="1084800" cy="21972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8" name="Google Shape;308;p12"/>
          <p:cNvSpPr txBox="1"/>
          <p:nvPr>
            <p:ph type="title"/>
          </p:nvPr>
        </p:nvSpPr>
        <p:spPr>
          <a:xfrm>
            <a:off x="2279925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09" name="Google Shape;309;p12"/>
          <p:cNvSpPr txBox="1"/>
          <p:nvPr>
            <p:ph idx="2" type="title"/>
          </p:nvPr>
        </p:nvSpPr>
        <p:spPr>
          <a:xfrm>
            <a:off x="2279925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10" name="Google Shape;310;p12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1" name="Google Shape;311;p12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12" name="Google Shape;312;p12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313" name="Google Shape;313;p12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4" name="Google Shape;314;p12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5" name="Google Shape;315;p12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6" name="Google Shape;316;p12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7" name="Google Shape;317;p12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8" name="Google Shape;318;p12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9" name="Google Shape;319;p12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0" name="Google Shape;320;p12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1" name="Google Shape;321;p12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2" name="Google Shape;322;p12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23" name="Google Shape;323;p12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7 - 2 columns">
  <p:cSld name="CUSTOM_2_2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3"/>
          <p:cNvSpPr txBox="1"/>
          <p:nvPr>
            <p:ph idx="1" type="body"/>
          </p:nvPr>
        </p:nvSpPr>
        <p:spPr>
          <a:xfrm>
            <a:off x="2127525" y="1448900"/>
            <a:ext cx="31281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6" name="Google Shape;326;p13"/>
          <p:cNvSpPr/>
          <p:nvPr/>
        </p:nvSpPr>
        <p:spPr>
          <a:xfrm>
            <a:off x="844750" y="-938601"/>
            <a:ext cx="1084800" cy="2197200"/>
          </a:xfrm>
          <a:prstGeom prst="roundRect">
            <a:avLst>
              <a:gd fmla="val 50000" name="adj"/>
            </a:avLst>
          </a:prstGeom>
          <a:solidFill>
            <a:srgbClr val="FFF30D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7" name="Google Shape;327;p13"/>
          <p:cNvSpPr txBox="1"/>
          <p:nvPr>
            <p:ph idx="2" type="body"/>
          </p:nvPr>
        </p:nvSpPr>
        <p:spPr>
          <a:xfrm>
            <a:off x="5419725" y="1448900"/>
            <a:ext cx="31281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" name="Google Shape;328;p13"/>
          <p:cNvSpPr txBox="1"/>
          <p:nvPr>
            <p:ph type="title"/>
          </p:nvPr>
        </p:nvSpPr>
        <p:spPr>
          <a:xfrm>
            <a:off x="2279925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29" name="Google Shape;329;p13"/>
          <p:cNvSpPr txBox="1"/>
          <p:nvPr>
            <p:ph idx="3" type="title"/>
          </p:nvPr>
        </p:nvSpPr>
        <p:spPr>
          <a:xfrm>
            <a:off x="2279925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30" name="Google Shape;330;p13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" name="Google Shape;331;p13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32" name="Google Shape;332;p13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333" name="Google Shape;333;p13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43" name="Google Shape;343;p13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8">
  <p:cSld name="CUSTOM_2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4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6" name="Google Shape;346;p14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47" name="Google Shape;347;p14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348" name="Google Shape;348;p14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9" name="Google Shape;349;p14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4" name="Google Shape;354;p14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5" name="Google Shape;355;p14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6" name="Google Shape;356;p14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7" name="Google Shape;357;p14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58" name="Google Shape;358;p14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14"/>
          <p:cNvSpPr/>
          <p:nvPr/>
        </p:nvSpPr>
        <p:spPr>
          <a:xfrm>
            <a:off x="844750" y="-938601"/>
            <a:ext cx="1084800" cy="2197200"/>
          </a:xfrm>
          <a:prstGeom prst="roundRect">
            <a:avLst>
              <a:gd fmla="val 50000" name="adj"/>
            </a:avLst>
          </a:prstGeom>
          <a:solidFill>
            <a:srgbClr val="FFF30D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p14"/>
          <p:cNvSpPr txBox="1"/>
          <p:nvPr>
            <p:ph type="title"/>
          </p:nvPr>
        </p:nvSpPr>
        <p:spPr>
          <a:xfrm>
            <a:off x="2279925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61" name="Google Shape;361;p14"/>
          <p:cNvSpPr txBox="1"/>
          <p:nvPr>
            <p:ph idx="2" type="title"/>
          </p:nvPr>
        </p:nvSpPr>
        <p:spPr>
          <a:xfrm>
            <a:off x="2279925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62" name="Google Shape;362;p14"/>
          <p:cNvSpPr txBox="1"/>
          <p:nvPr>
            <p:ph idx="3" type="title"/>
          </p:nvPr>
        </p:nvSpPr>
        <p:spPr>
          <a:xfrm>
            <a:off x="510650" y="1541275"/>
            <a:ext cx="465000" cy="62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/>
            </a:lvl9pPr>
          </a:lstStyle>
          <a:p/>
        </p:txBody>
      </p:sp>
      <p:sp>
        <p:nvSpPr>
          <p:cNvPr id="363" name="Google Shape;363;p14"/>
          <p:cNvSpPr txBox="1"/>
          <p:nvPr>
            <p:ph idx="1" type="body"/>
          </p:nvPr>
        </p:nvSpPr>
        <p:spPr>
          <a:xfrm>
            <a:off x="677500" y="2444075"/>
            <a:ext cx="2526000" cy="2106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800"/>
              </a:spcBef>
              <a:spcAft>
                <a:spcPts val="0"/>
              </a:spcAft>
              <a:buSzPts val="1100"/>
              <a:buChar char="•"/>
              <a:defRPr sz="1100"/>
            </a:lvl1pPr>
            <a:lvl2pPr indent="-298450" lvl="1" marL="914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3pPr>
            <a:lvl4pPr indent="-298450" lvl="3" marL="1828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4pPr>
            <a:lvl5pPr indent="-298450" lvl="4" marL="22860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9pPr>
          </a:lstStyle>
          <a:p/>
        </p:txBody>
      </p:sp>
      <p:sp>
        <p:nvSpPr>
          <p:cNvPr id="364" name="Google Shape;364;p14"/>
          <p:cNvSpPr txBox="1"/>
          <p:nvPr>
            <p:ph idx="4" type="title"/>
          </p:nvPr>
        </p:nvSpPr>
        <p:spPr>
          <a:xfrm>
            <a:off x="668375" y="1933375"/>
            <a:ext cx="1842300" cy="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65" name="Google Shape;365;p14"/>
          <p:cNvSpPr txBox="1"/>
          <p:nvPr>
            <p:ph idx="5" type="title"/>
          </p:nvPr>
        </p:nvSpPr>
        <p:spPr>
          <a:xfrm>
            <a:off x="3301775" y="1541275"/>
            <a:ext cx="465000" cy="62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/>
            </a:lvl9pPr>
          </a:lstStyle>
          <a:p/>
        </p:txBody>
      </p:sp>
      <p:sp>
        <p:nvSpPr>
          <p:cNvPr id="366" name="Google Shape;366;p14"/>
          <p:cNvSpPr txBox="1"/>
          <p:nvPr>
            <p:ph idx="6" type="body"/>
          </p:nvPr>
        </p:nvSpPr>
        <p:spPr>
          <a:xfrm>
            <a:off x="3468625" y="2444075"/>
            <a:ext cx="2526000" cy="2106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800"/>
              </a:spcBef>
              <a:spcAft>
                <a:spcPts val="0"/>
              </a:spcAft>
              <a:buSzPts val="1100"/>
              <a:buChar char="•"/>
              <a:defRPr sz="1100"/>
            </a:lvl1pPr>
            <a:lvl2pPr indent="-298450" lvl="1" marL="914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3pPr>
            <a:lvl4pPr indent="-298450" lvl="3" marL="1828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4pPr>
            <a:lvl5pPr indent="-298450" lvl="4" marL="22860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9pPr>
          </a:lstStyle>
          <a:p/>
        </p:txBody>
      </p:sp>
      <p:sp>
        <p:nvSpPr>
          <p:cNvPr id="367" name="Google Shape;367;p14"/>
          <p:cNvSpPr txBox="1"/>
          <p:nvPr>
            <p:ph idx="7" type="title"/>
          </p:nvPr>
        </p:nvSpPr>
        <p:spPr>
          <a:xfrm>
            <a:off x="3459500" y="1933375"/>
            <a:ext cx="1842300" cy="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68" name="Google Shape;368;p14"/>
          <p:cNvSpPr txBox="1"/>
          <p:nvPr>
            <p:ph idx="8" type="title"/>
          </p:nvPr>
        </p:nvSpPr>
        <p:spPr>
          <a:xfrm>
            <a:off x="6138000" y="1541275"/>
            <a:ext cx="465000" cy="62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69" name="Google Shape;369;p14"/>
          <p:cNvSpPr txBox="1"/>
          <p:nvPr>
            <p:ph idx="9" type="body"/>
          </p:nvPr>
        </p:nvSpPr>
        <p:spPr>
          <a:xfrm>
            <a:off x="6304850" y="2444075"/>
            <a:ext cx="2526000" cy="2106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800"/>
              </a:spcBef>
              <a:spcAft>
                <a:spcPts val="0"/>
              </a:spcAft>
              <a:buSzPts val="1100"/>
              <a:buChar char="•"/>
              <a:defRPr sz="1100"/>
            </a:lvl1pPr>
            <a:lvl2pPr indent="-298450" lvl="1" marL="914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3pPr>
            <a:lvl4pPr indent="-298450" lvl="3" marL="1828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4pPr>
            <a:lvl5pPr indent="-298450" lvl="4" marL="22860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9pPr>
          </a:lstStyle>
          <a:p/>
        </p:txBody>
      </p:sp>
      <p:sp>
        <p:nvSpPr>
          <p:cNvPr id="370" name="Google Shape;370;p14"/>
          <p:cNvSpPr txBox="1"/>
          <p:nvPr>
            <p:ph idx="13" type="title"/>
          </p:nvPr>
        </p:nvSpPr>
        <p:spPr>
          <a:xfrm>
            <a:off x="6295725" y="1933375"/>
            <a:ext cx="1842300" cy="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9 2 columns">
  <p:cSld name="CUSTOM_2_1_1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5"/>
          <p:cNvSpPr/>
          <p:nvPr/>
        </p:nvSpPr>
        <p:spPr>
          <a:xfrm rot="-5400000">
            <a:off x="-73127" y="-186852"/>
            <a:ext cx="862200" cy="1746600"/>
          </a:xfrm>
          <a:prstGeom prst="roundRect">
            <a:avLst>
              <a:gd fmla="val 50000" name="adj"/>
            </a:avLst>
          </a:prstGeom>
          <a:solidFill>
            <a:srgbClr val="0A3845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3" name="Google Shape;373;p15"/>
          <p:cNvSpPr txBox="1"/>
          <p:nvPr>
            <p:ph idx="1" type="body"/>
          </p:nvPr>
        </p:nvSpPr>
        <p:spPr>
          <a:xfrm>
            <a:off x="2127525" y="1448900"/>
            <a:ext cx="31281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74" name="Google Shape;374;p15"/>
          <p:cNvSpPr txBox="1"/>
          <p:nvPr>
            <p:ph idx="2" type="body"/>
          </p:nvPr>
        </p:nvSpPr>
        <p:spPr>
          <a:xfrm>
            <a:off x="5419725" y="1448900"/>
            <a:ext cx="31281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75" name="Google Shape;375;p15"/>
          <p:cNvSpPr txBox="1"/>
          <p:nvPr>
            <p:ph type="title"/>
          </p:nvPr>
        </p:nvSpPr>
        <p:spPr>
          <a:xfrm>
            <a:off x="1550400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76" name="Google Shape;376;p15"/>
          <p:cNvSpPr txBox="1"/>
          <p:nvPr>
            <p:ph idx="3" type="title"/>
          </p:nvPr>
        </p:nvSpPr>
        <p:spPr>
          <a:xfrm>
            <a:off x="1550400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77" name="Google Shape;377;p15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8" name="Google Shape;378;p15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79" name="Google Shape;379;p15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380" name="Google Shape;380;p15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90" name="Google Shape;390;p15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9 1 column">
  <p:cSld name="CUSTOM_2_1_1_1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6"/>
          <p:cNvSpPr/>
          <p:nvPr/>
        </p:nvSpPr>
        <p:spPr>
          <a:xfrm rot="-5400000">
            <a:off x="-73127" y="-186852"/>
            <a:ext cx="862200" cy="1746600"/>
          </a:xfrm>
          <a:prstGeom prst="roundRect">
            <a:avLst>
              <a:gd fmla="val 50000" name="adj"/>
            </a:avLst>
          </a:prstGeom>
          <a:solidFill>
            <a:srgbClr val="0C3944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3" name="Google Shape;393;p16"/>
          <p:cNvSpPr txBox="1"/>
          <p:nvPr>
            <p:ph idx="1" type="body"/>
          </p:nvPr>
        </p:nvSpPr>
        <p:spPr>
          <a:xfrm>
            <a:off x="2865750" y="1290813"/>
            <a:ext cx="5506200" cy="31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94" name="Google Shape;394;p16"/>
          <p:cNvSpPr txBox="1"/>
          <p:nvPr>
            <p:ph type="title"/>
          </p:nvPr>
        </p:nvSpPr>
        <p:spPr>
          <a:xfrm>
            <a:off x="1550400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95" name="Google Shape;395;p16"/>
          <p:cNvSpPr txBox="1"/>
          <p:nvPr>
            <p:ph idx="2" type="title"/>
          </p:nvPr>
        </p:nvSpPr>
        <p:spPr>
          <a:xfrm>
            <a:off x="1550400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396" name="Google Shape;396;p16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397" name="Google Shape;397;p16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98" name="Google Shape;398;p16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99" name="Google Shape;399;p16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0" name="Google Shape;400;p16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1" name="Google Shape;401;p16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2" name="Google Shape;402;p16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3" name="Google Shape;403;p16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4" name="Google Shape;404;p16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5" name="Google Shape;405;p16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6" name="Google Shape;406;p16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07" name="Google Shape;407;p16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8" name="Google Shape;408;p16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09" name="Google Shape;409;p16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410" name="Google Shape;410;p16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1" name="Google Shape;411;p16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2" name="Google Shape;412;p16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3" name="Google Shape;413;p16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4" name="Google Shape;414;p16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5" name="Google Shape;415;p16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6" name="Google Shape;416;p16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7" name="Google Shape;417;p16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8" name="Google Shape;418;p16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9" name="Google Shape;419;p16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20" name="Google Shape;420;p16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10">
  <p:cSld name="CUSTOM_4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7"/>
          <p:cNvSpPr/>
          <p:nvPr/>
        </p:nvSpPr>
        <p:spPr>
          <a:xfrm>
            <a:off x="0" y="0"/>
            <a:ext cx="4218900" cy="5143500"/>
          </a:xfrm>
          <a:prstGeom prst="rect">
            <a:avLst/>
          </a:prstGeom>
          <a:solidFill>
            <a:srgbClr val="FFF30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17"/>
          <p:cNvSpPr txBox="1"/>
          <p:nvPr>
            <p:ph type="title"/>
          </p:nvPr>
        </p:nvSpPr>
        <p:spPr>
          <a:xfrm>
            <a:off x="567275" y="1936500"/>
            <a:ext cx="3283200" cy="12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4" name="Google Shape;424;p17"/>
          <p:cNvSpPr txBox="1"/>
          <p:nvPr>
            <p:ph idx="1" type="subTitle"/>
          </p:nvPr>
        </p:nvSpPr>
        <p:spPr>
          <a:xfrm>
            <a:off x="4863275" y="1348675"/>
            <a:ext cx="3715800" cy="321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80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5" name="Google Shape;425;p17"/>
          <p:cNvSpPr txBox="1"/>
          <p:nvPr>
            <p:ph idx="2" type="body"/>
          </p:nvPr>
        </p:nvSpPr>
        <p:spPr>
          <a:xfrm>
            <a:off x="4863275" y="1834075"/>
            <a:ext cx="3724800" cy="29655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10.1">
  <p:cSld name="CUSTOM_4_2">
    <p:bg>
      <p:bgPr>
        <a:solidFill>
          <a:srgbClr val="FFF30D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8"/>
          <p:cNvSpPr/>
          <p:nvPr/>
        </p:nvSpPr>
        <p:spPr>
          <a:xfrm>
            <a:off x="0" y="0"/>
            <a:ext cx="4218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18"/>
          <p:cNvSpPr txBox="1"/>
          <p:nvPr>
            <p:ph type="title"/>
          </p:nvPr>
        </p:nvSpPr>
        <p:spPr>
          <a:xfrm>
            <a:off x="567275" y="1936500"/>
            <a:ext cx="3283200" cy="12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30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9pPr>
          </a:lstStyle>
          <a:p/>
        </p:txBody>
      </p:sp>
      <p:sp>
        <p:nvSpPr>
          <p:cNvPr id="429" name="Google Shape;429;p18"/>
          <p:cNvSpPr txBox="1"/>
          <p:nvPr>
            <p:ph idx="1" type="subTitle"/>
          </p:nvPr>
        </p:nvSpPr>
        <p:spPr>
          <a:xfrm>
            <a:off x="4863275" y="1348675"/>
            <a:ext cx="3715800" cy="321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30" name="Google Shape;430;p18"/>
          <p:cNvSpPr txBox="1"/>
          <p:nvPr>
            <p:ph idx="2" type="body"/>
          </p:nvPr>
        </p:nvSpPr>
        <p:spPr>
          <a:xfrm>
            <a:off x="4863275" y="1834075"/>
            <a:ext cx="3724800" cy="29655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31" name="Google Shape;431;p18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2" name="Google Shape;432;p18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33" name="Google Shape;433;p18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434" name="Google Shape;434;p18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35" name="Google Shape;435;p18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36" name="Google Shape;436;p18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37" name="Google Shape;437;p18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38" name="Google Shape;438;p18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39" name="Google Shape;439;p18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0" name="Google Shape;440;p18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2" name="Google Shape;442;p18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3" name="Google Shape;443;p18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44" name="Google Shape;444;p18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10.2">
  <p:cSld name="CUSTOM_4_2_1">
    <p:bg>
      <p:bgPr>
        <a:solidFill>
          <a:srgbClr val="FFFFFF"/>
        </a:soli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9"/>
          <p:cNvSpPr txBox="1"/>
          <p:nvPr>
            <p:ph idx="1" type="subTitle"/>
          </p:nvPr>
        </p:nvSpPr>
        <p:spPr>
          <a:xfrm>
            <a:off x="4863275" y="967675"/>
            <a:ext cx="3715800" cy="321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b="1" sz="1800">
                <a:solidFill>
                  <a:srgbClr val="0C394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9pPr>
          </a:lstStyle>
          <a:p/>
        </p:txBody>
      </p:sp>
      <p:sp>
        <p:nvSpPr>
          <p:cNvPr id="447" name="Google Shape;447;p19"/>
          <p:cNvSpPr txBox="1"/>
          <p:nvPr>
            <p:ph idx="2" type="body"/>
          </p:nvPr>
        </p:nvSpPr>
        <p:spPr>
          <a:xfrm>
            <a:off x="4863275" y="1453075"/>
            <a:ext cx="3724800" cy="29655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rtl="0"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9pPr>
          </a:lstStyle>
          <a:p/>
        </p:txBody>
      </p:sp>
      <p:pic>
        <p:nvPicPr>
          <p:cNvPr id="448" name="Google Shape;448;p19"/>
          <p:cNvPicPr preferRelativeResize="0"/>
          <p:nvPr/>
        </p:nvPicPr>
        <p:blipFill rotWithShape="1">
          <a:blip r:embed="rId2">
            <a:alphaModFix/>
          </a:blip>
          <a:srcRect b="0" l="21731" r="23558" t="0"/>
          <a:stretch/>
        </p:blipFill>
        <p:spPr>
          <a:xfrm>
            <a:off x="0" y="0"/>
            <a:ext cx="42189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9" name="Google Shape;449;p19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450" name="Google Shape;450;p19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3" name="Google Shape;453;p19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60" name="Google Shape;460;p19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1" name="Google Shape;461;p19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62" name="Google Shape;462;p19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463" name="Google Shape;463;p19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73" name="Google Shape;473;p19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11">
  <p:cSld name="CUSTOM_4_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0"/>
          <p:cNvSpPr txBox="1"/>
          <p:nvPr>
            <p:ph idx="1" type="subTitle"/>
          </p:nvPr>
        </p:nvSpPr>
        <p:spPr>
          <a:xfrm>
            <a:off x="4245425" y="984150"/>
            <a:ext cx="3715800" cy="321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b="1" sz="1800">
                <a:solidFill>
                  <a:srgbClr val="0C394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9pPr>
          </a:lstStyle>
          <a:p/>
        </p:txBody>
      </p:sp>
      <p:sp>
        <p:nvSpPr>
          <p:cNvPr id="476" name="Google Shape;476;p20"/>
          <p:cNvSpPr txBox="1"/>
          <p:nvPr>
            <p:ph idx="2" type="body"/>
          </p:nvPr>
        </p:nvSpPr>
        <p:spPr>
          <a:xfrm>
            <a:off x="4245425" y="1317150"/>
            <a:ext cx="3724800" cy="2385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rtl="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77" name="Google Shape;477;p20"/>
          <p:cNvSpPr/>
          <p:nvPr/>
        </p:nvSpPr>
        <p:spPr>
          <a:xfrm>
            <a:off x="1430624" y="1467450"/>
            <a:ext cx="1172700" cy="1599000"/>
          </a:xfrm>
          <a:custGeom>
            <a:rect b="b" l="l" r="r" t="t"/>
            <a:pathLst>
              <a:path extrusionOk="0" h="120000" w="120000">
                <a:moveTo>
                  <a:pt x="114153" y="48137"/>
                </a:moveTo>
                <a:cubicBezTo>
                  <a:pt x="112761" y="46316"/>
                  <a:pt x="110951" y="44643"/>
                  <a:pt x="108723" y="43117"/>
                </a:cubicBezTo>
                <a:cubicBezTo>
                  <a:pt x="108723" y="43117"/>
                  <a:pt x="108723" y="43117"/>
                  <a:pt x="108723" y="43117"/>
                </a:cubicBezTo>
                <a:cubicBezTo>
                  <a:pt x="60974" y="9302"/>
                  <a:pt x="60974" y="9302"/>
                  <a:pt x="60974" y="9302"/>
                </a:cubicBezTo>
                <a:cubicBezTo>
                  <a:pt x="47819" y="0"/>
                  <a:pt x="26310" y="0"/>
                  <a:pt x="13155" y="9302"/>
                </a:cubicBezTo>
                <a:cubicBezTo>
                  <a:pt x="0" y="18605"/>
                  <a:pt x="0" y="33814"/>
                  <a:pt x="13155" y="43117"/>
                </a:cubicBezTo>
                <a:cubicBezTo>
                  <a:pt x="37030" y="60000"/>
                  <a:pt x="37030" y="60000"/>
                  <a:pt x="37030" y="60000"/>
                </a:cubicBezTo>
                <a:cubicBezTo>
                  <a:pt x="13155" y="76931"/>
                  <a:pt x="13155" y="76931"/>
                  <a:pt x="13155" y="76931"/>
                </a:cubicBezTo>
                <a:cubicBezTo>
                  <a:pt x="0" y="86234"/>
                  <a:pt x="0" y="101443"/>
                  <a:pt x="13155" y="110746"/>
                </a:cubicBezTo>
                <a:cubicBezTo>
                  <a:pt x="26310" y="120000"/>
                  <a:pt x="47819" y="120000"/>
                  <a:pt x="60974" y="110746"/>
                </a:cubicBezTo>
                <a:cubicBezTo>
                  <a:pt x="108723" y="76931"/>
                  <a:pt x="108723" y="76931"/>
                  <a:pt x="108723" y="76931"/>
                </a:cubicBezTo>
                <a:cubicBezTo>
                  <a:pt x="111786" y="74766"/>
                  <a:pt x="114153" y="72255"/>
                  <a:pt x="115754" y="69647"/>
                </a:cubicBezTo>
                <a:cubicBezTo>
                  <a:pt x="120000" y="62756"/>
                  <a:pt x="119512" y="54733"/>
                  <a:pt x="114153" y="48137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8" name="Google Shape;478;p20"/>
          <p:cNvSpPr/>
          <p:nvPr/>
        </p:nvSpPr>
        <p:spPr>
          <a:xfrm>
            <a:off x="2534354" y="1467450"/>
            <a:ext cx="1172700" cy="1599000"/>
          </a:xfrm>
          <a:custGeom>
            <a:rect b="b" l="l" r="r" t="t"/>
            <a:pathLst>
              <a:path extrusionOk="0" h="120000" w="120000">
                <a:moveTo>
                  <a:pt x="109999" y="43117"/>
                </a:moveTo>
                <a:cubicBezTo>
                  <a:pt x="61690" y="9302"/>
                  <a:pt x="61690" y="9302"/>
                  <a:pt x="61690" y="9302"/>
                </a:cubicBezTo>
                <a:cubicBezTo>
                  <a:pt x="48380" y="0"/>
                  <a:pt x="26619" y="0"/>
                  <a:pt x="13309" y="9302"/>
                </a:cubicBezTo>
                <a:cubicBezTo>
                  <a:pt x="0" y="18605"/>
                  <a:pt x="0" y="33814"/>
                  <a:pt x="13309" y="43117"/>
                </a:cubicBezTo>
                <a:cubicBezTo>
                  <a:pt x="37464" y="60000"/>
                  <a:pt x="37464" y="60000"/>
                  <a:pt x="37464" y="60000"/>
                </a:cubicBezTo>
                <a:cubicBezTo>
                  <a:pt x="13309" y="76931"/>
                  <a:pt x="13309" y="76931"/>
                  <a:pt x="13309" y="76931"/>
                </a:cubicBezTo>
                <a:cubicBezTo>
                  <a:pt x="0" y="86234"/>
                  <a:pt x="0" y="101443"/>
                  <a:pt x="13309" y="110746"/>
                </a:cubicBezTo>
                <a:cubicBezTo>
                  <a:pt x="26619" y="120000"/>
                  <a:pt x="48380" y="120000"/>
                  <a:pt x="61690" y="110746"/>
                </a:cubicBezTo>
                <a:cubicBezTo>
                  <a:pt x="109999" y="76931"/>
                  <a:pt x="109999" y="76931"/>
                  <a:pt x="109999" y="76931"/>
                </a:cubicBezTo>
                <a:cubicBezTo>
                  <a:pt x="116690" y="72255"/>
                  <a:pt x="119999" y="66152"/>
                  <a:pt x="119999" y="60000"/>
                </a:cubicBezTo>
                <a:cubicBezTo>
                  <a:pt x="119999" y="53896"/>
                  <a:pt x="116690" y="47744"/>
                  <a:pt x="109999" y="43117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79" name="Google Shape;479;p20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480" name="Google Shape;480;p20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3" name="Google Shape;483;p20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4" name="Google Shape;484;p20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5" name="Google Shape;485;p20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6" name="Google Shape;486;p20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8" name="Google Shape;488;p20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9" name="Google Shape;489;p20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90" name="Google Shape;490;p20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1" name="Google Shape;491;p20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92" name="Google Shape;492;p20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493" name="Google Shape;493;p20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4" name="Google Shape;494;p20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5" name="Google Shape;495;p20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6" name="Google Shape;496;p20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7" name="Google Shape;497;p20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8" name="Google Shape;498;p20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9" name="Google Shape;499;p20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0" name="Google Shape;500;p20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1" name="Google Shape;501;p20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2" name="Google Shape;502;p20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03" name="Google Shape;503;p20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.1">
  <p:cSld name="Cover_01_3_1">
    <p:bg>
      <p:bgPr>
        <a:solidFill>
          <a:schemeClr val="accen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"/>
          <p:cNvSpPr/>
          <p:nvPr/>
        </p:nvSpPr>
        <p:spPr>
          <a:xfrm>
            <a:off x="317" y="843006"/>
            <a:ext cx="2216100" cy="27798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3422"/>
                  <a:pt x="43888" y="10267"/>
                </a:cubicBezTo>
                <a:cubicBezTo>
                  <a:pt x="106976" y="60000"/>
                  <a:pt x="106976" y="60000"/>
                  <a:pt x="106976" y="60000"/>
                </a:cubicBezTo>
                <a:cubicBezTo>
                  <a:pt x="124341" y="73689"/>
                  <a:pt x="124341" y="96043"/>
                  <a:pt x="106976" y="109732"/>
                </a:cubicBezTo>
                <a:cubicBezTo>
                  <a:pt x="89610" y="123422"/>
                  <a:pt x="61253" y="123422"/>
                  <a:pt x="43888" y="109732"/>
                </a:cubicBezTo>
                <a:cubicBezTo>
                  <a:pt x="24173" y="94191"/>
                  <a:pt x="10619" y="83506"/>
                  <a:pt x="1301" y="76160"/>
                </a:cubicBezTo>
                <a:lnTo>
                  <a:pt x="0" y="75134"/>
                </a:lnTo>
                <a:lnTo>
                  <a:pt x="0" y="1372"/>
                </a:lnTo>
                <a:lnTo>
                  <a:pt x="3815" y="641"/>
                </a:lnTo>
                <a:cubicBezTo>
                  <a:pt x="6629" y="213"/>
                  <a:pt x="9487" y="0"/>
                  <a:pt x="12344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" name="Google Shape;54;p3"/>
          <p:cNvSpPr/>
          <p:nvPr/>
        </p:nvSpPr>
        <p:spPr>
          <a:xfrm>
            <a:off x="317" y="515"/>
            <a:ext cx="2216100" cy="137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07516" y="0"/>
                </a:lnTo>
                <a:lnTo>
                  <a:pt x="112674" y="10055"/>
                </a:lnTo>
                <a:cubicBezTo>
                  <a:pt x="124070" y="37568"/>
                  <a:pt x="122170" y="75119"/>
                  <a:pt x="106976" y="99285"/>
                </a:cubicBezTo>
                <a:cubicBezTo>
                  <a:pt x="89610" y="126904"/>
                  <a:pt x="61253" y="126904"/>
                  <a:pt x="43888" y="99285"/>
                </a:cubicBezTo>
                <a:cubicBezTo>
                  <a:pt x="24173" y="67929"/>
                  <a:pt x="10619" y="46372"/>
                  <a:pt x="1301" y="31552"/>
                </a:cubicBezTo>
                <a:lnTo>
                  <a:pt x="0" y="29482"/>
                </a:ln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" name="Google Shape;55;p3"/>
          <p:cNvSpPr/>
          <p:nvPr/>
        </p:nvSpPr>
        <p:spPr>
          <a:xfrm>
            <a:off x="1680699" y="1885445"/>
            <a:ext cx="2971500" cy="2938500"/>
          </a:xfrm>
          <a:custGeom>
            <a:rect b="b" l="l" r="r" t="t"/>
            <a:pathLst>
              <a:path extrusionOk="0" h="120000" w="120000">
                <a:moveTo>
                  <a:pt x="107049" y="12950"/>
                </a:moveTo>
                <a:cubicBezTo>
                  <a:pt x="107049" y="12950"/>
                  <a:pt x="107049" y="12950"/>
                  <a:pt x="107049" y="12950"/>
                </a:cubicBezTo>
                <a:cubicBezTo>
                  <a:pt x="94098" y="0"/>
                  <a:pt x="72950" y="0"/>
                  <a:pt x="60000" y="12950"/>
                </a:cubicBezTo>
                <a:cubicBezTo>
                  <a:pt x="12950" y="60000"/>
                  <a:pt x="12950" y="60000"/>
                  <a:pt x="12950" y="60000"/>
                </a:cubicBezTo>
                <a:cubicBezTo>
                  <a:pt x="0" y="72950"/>
                  <a:pt x="0" y="94098"/>
                  <a:pt x="12950" y="107049"/>
                </a:cubicBezTo>
                <a:cubicBezTo>
                  <a:pt x="12950" y="107049"/>
                  <a:pt x="12950" y="107049"/>
                  <a:pt x="12950" y="107049"/>
                </a:cubicBezTo>
                <a:cubicBezTo>
                  <a:pt x="25901" y="120000"/>
                  <a:pt x="47049" y="120000"/>
                  <a:pt x="60000" y="107049"/>
                </a:cubicBezTo>
                <a:cubicBezTo>
                  <a:pt x="107049" y="60000"/>
                  <a:pt x="107049" y="60000"/>
                  <a:pt x="107049" y="60000"/>
                </a:cubicBezTo>
                <a:cubicBezTo>
                  <a:pt x="120000" y="47049"/>
                  <a:pt x="120000" y="25901"/>
                  <a:pt x="107049" y="1295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" name="Google Shape;56;p3"/>
          <p:cNvSpPr/>
          <p:nvPr/>
        </p:nvSpPr>
        <p:spPr>
          <a:xfrm>
            <a:off x="2451439" y="4197231"/>
            <a:ext cx="2120400" cy="945600"/>
          </a:xfrm>
          <a:custGeom>
            <a:rect b="b" l="l" r="r" t="t"/>
            <a:pathLst>
              <a:path extrusionOk="0" h="120000" w="120000">
                <a:moveTo>
                  <a:pt x="73425" y="0"/>
                </a:moveTo>
                <a:cubicBezTo>
                  <a:pt x="85370" y="0"/>
                  <a:pt x="97315" y="10068"/>
                  <a:pt x="106389" y="30205"/>
                </a:cubicBezTo>
                <a:cubicBezTo>
                  <a:pt x="116597" y="52860"/>
                  <a:pt x="121063" y="83580"/>
                  <a:pt x="119787" y="113292"/>
                </a:cubicBezTo>
                <a:lnTo>
                  <a:pt x="119353" y="120000"/>
                </a:lnTo>
                <a:lnTo>
                  <a:pt x="0" y="120000"/>
                </a:lnTo>
                <a:lnTo>
                  <a:pt x="2345" y="114794"/>
                </a:lnTo>
                <a:cubicBezTo>
                  <a:pt x="11616" y="94218"/>
                  <a:pt x="23978" y="66784"/>
                  <a:pt x="40460" y="30205"/>
                </a:cubicBezTo>
                <a:cubicBezTo>
                  <a:pt x="49534" y="10068"/>
                  <a:pt x="61479" y="0"/>
                  <a:pt x="73425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" name="Google Shape;57;p3"/>
          <p:cNvSpPr/>
          <p:nvPr/>
        </p:nvSpPr>
        <p:spPr>
          <a:xfrm>
            <a:off x="1760870" y="515"/>
            <a:ext cx="2811000" cy="2500800"/>
          </a:xfrm>
          <a:custGeom>
            <a:rect b="b" l="l" r="r" t="t"/>
            <a:pathLst>
              <a:path extrusionOk="0" h="120000" w="120000">
                <a:moveTo>
                  <a:pt x="58213" y="0"/>
                </a:moveTo>
                <a:lnTo>
                  <a:pt x="111190" y="0"/>
                </a:lnTo>
                <a:lnTo>
                  <a:pt x="114224" y="4134"/>
                </a:lnTo>
                <a:cubicBezTo>
                  <a:pt x="123208" y="19294"/>
                  <a:pt x="121711" y="39984"/>
                  <a:pt x="109732" y="53300"/>
                </a:cubicBezTo>
                <a:cubicBezTo>
                  <a:pt x="109732" y="53300"/>
                  <a:pt x="109732" y="53300"/>
                  <a:pt x="60000" y="108586"/>
                </a:cubicBezTo>
                <a:cubicBezTo>
                  <a:pt x="46310" y="123804"/>
                  <a:pt x="23956" y="123804"/>
                  <a:pt x="10267" y="108586"/>
                </a:cubicBezTo>
                <a:cubicBezTo>
                  <a:pt x="-3422" y="93368"/>
                  <a:pt x="-3422" y="68518"/>
                  <a:pt x="10267" y="53300"/>
                </a:cubicBezTo>
                <a:cubicBezTo>
                  <a:pt x="10267" y="53300"/>
                  <a:pt x="10267" y="53300"/>
                  <a:pt x="55481" y="30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3"/>
          <p:cNvSpPr/>
          <p:nvPr/>
        </p:nvSpPr>
        <p:spPr>
          <a:xfrm>
            <a:off x="1983906" y="514"/>
            <a:ext cx="1201800" cy="25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18067" y="8936"/>
                </a:lnTo>
                <a:cubicBezTo>
                  <a:pt x="86049" y="157021"/>
                  <a:pt x="33763" y="157021"/>
                  <a:pt x="1745" y="89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3"/>
          <p:cNvSpPr txBox="1"/>
          <p:nvPr>
            <p:ph type="ctrTitle"/>
          </p:nvPr>
        </p:nvSpPr>
        <p:spPr>
          <a:xfrm>
            <a:off x="1276350" y="1785848"/>
            <a:ext cx="6750000" cy="14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entury Gothic"/>
              <a:buNone/>
              <a:defRPr b="1" i="0" sz="3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0" name="Google Shape;60;p3"/>
          <p:cNvSpPr/>
          <p:nvPr/>
        </p:nvSpPr>
        <p:spPr>
          <a:xfrm>
            <a:off x="317" y="3086448"/>
            <a:ext cx="2216100" cy="20565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4626"/>
                  <a:pt x="43888" y="13879"/>
                </a:cubicBezTo>
                <a:cubicBezTo>
                  <a:pt x="106976" y="81110"/>
                  <a:pt x="106976" y="81110"/>
                  <a:pt x="106976" y="81110"/>
                </a:cubicBezTo>
                <a:cubicBezTo>
                  <a:pt x="115658" y="90363"/>
                  <a:pt x="120000" y="102544"/>
                  <a:pt x="120000" y="114725"/>
                </a:cubicBezTo>
                <a:lnTo>
                  <a:pt x="119527" y="120000"/>
                </a:lnTo>
                <a:lnTo>
                  <a:pt x="17294" y="120000"/>
                </a:lnTo>
                <a:lnTo>
                  <a:pt x="14639" y="117171"/>
                </a:lnTo>
                <a:cubicBezTo>
                  <a:pt x="9433" y="111623"/>
                  <a:pt x="5028" y="106929"/>
                  <a:pt x="1301" y="102957"/>
                </a:cubicBezTo>
                <a:lnTo>
                  <a:pt x="0" y="101570"/>
                </a:lnTo>
                <a:lnTo>
                  <a:pt x="0" y="1856"/>
                </a:lnTo>
                <a:lnTo>
                  <a:pt x="3815" y="867"/>
                </a:lnTo>
                <a:cubicBezTo>
                  <a:pt x="6629" y="289"/>
                  <a:pt x="9487" y="0"/>
                  <a:pt x="12344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3"/>
          <p:cNvSpPr txBox="1"/>
          <p:nvPr>
            <p:ph idx="1" type="body"/>
          </p:nvPr>
        </p:nvSpPr>
        <p:spPr>
          <a:xfrm>
            <a:off x="1276350" y="3093475"/>
            <a:ext cx="5586600" cy="609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indent="-342900" lvl="2" marL="13716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62" name="Google Shape;62;p3"/>
          <p:cNvGrpSpPr/>
          <p:nvPr/>
        </p:nvGrpSpPr>
        <p:grpSpPr>
          <a:xfrm>
            <a:off x="5387043" y="3955316"/>
            <a:ext cx="3269376" cy="698206"/>
            <a:chOff x="7182724" y="5273755"/>
            <a:chExt cx="4359168" cy="930941"/>
          </a:xfrm>
        </p:grpSpPr>
        <p:sp>
          <p:nvSpPr>
            <p:cNvPr id="63" name="Google Shape;63;p3"/>
            <p:cNvSpPr/>
            <p:nvPr/>
          </p:nvSpPr>
          <p:spPr>
            <a:xfrm>
              <a:off x="9170435" y="5840212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7182724" y="5402599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7885404" y="5409977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408157" y="5273755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815121" y="5402599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9411094" y="540259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10269862" y="5404301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0711449" y="5404301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9816923" y="540259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1125792" y="5404301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8173741" y="6197796"/>
              <a:ext cx="540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8270232" y="6096197"/>
              <a:ext cx="24900" cy="1026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34871" y="0"/>
                    <a:pt x="34871" y="0"/>
                    <a:pt x="34871" y="0"/>
                  </a:cubicBezTo>
                  <a:cubicBezTo>
                    <a:pt x="34871" y="102185"/>
                    <a:pt x="34871" y="102185"/>
                    <a:pt x="34871" y="102185"/>
                  </a:cubicBezTo>
                  <a:cubicBezTo>
                    <a:pt x="34871" y="105402"/>
                    <a:pt x="37948" y="107876"/>
                    <a:pt x="46153" y="109855"/>
                  </a:cubicBezTo>
                  <a:cubicBezTo>
                    <a:pt x="53333" y="111587"/>
                    <a:pt x="63589" y="112577"/>
                    <a:pt x="76923" y="112577"/>
                  </a:cubicBezTo>
                  <a:cubicBezTo>
                    <a:pt x="81025" y="112577"/>
                    <a:pt x="87179" y="112329"/>
                    <a:pt x="94358" y="112082"/>
                  </a:cubicBezTo>
                  <a:cubicBezTo>
                    <a:pt x="101538" y="111835"/>
                    <a:pt x="107692" y="111340"/>
                    <a:pt x="113846" y="110845"/>
                  </a:cubicBezTo>
                  <a:cubicBezTo>
                    <a:pt x="120000" y="117525"/>
                    <a:pt x="120000" y="117525"/>
                    <a:pt x="120000" y="117525"/>
                  </a:cubicBezTo>
                  <a:cubicBezTo>
                    <a:pt x="112820" y="118268"/>
                    <a:pt x="103589" y="118762"/>
                    <a:pt x="92307" y="119257"/>
                  </a:cubicBezTo>
                  <a:cubicBezTo>
                    <a:pt x="81025" y="119752"/>
                    <a:pt x="70769" y="120000"/>
                    <a:pt x="62564" y="120000"/>
                  </a:cubicBezTo>
                  <a:cubicBezTo>
                    <a:pt x="44102" y="120000"/>
                    <a:pt x="28717" y="118762"/>
                    <a:pt x="17435" y="115793"/>
                  </a:cubicBezTo>
                  <a:cubicBezTo>
                    <a:pt x="6153" y="113072"/>
                    <a:pt x="0" y="109360"/>
                    <a:pt x="0" y="1046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328127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500" y="102134"/>
                  </a:cubicBezTo>
                  <a:cubicBezTo>
                    <a:pt x="11785" y="96404"/>
                    <a:pt x="7857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857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785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642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437104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5656" y="120000"/>
                  </a:moveTo>
                  <a:cubicBezTo>
                    <a:pt x="39191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8888" y="106516"/>
                    <a:pt x="5656" y="102471"/>
                    <a:pt x="3232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212" y="74494"/>
                    <a:pt x="4040" y="70449"/>
                  </a:cubicBezTo>
                  <a:cubicBezTo>
                    <a:pt x="6868" y="66067"/>
                    <a:pt x="10909" y="62696"/>
                    <a:pt x="16161" y="59662"/>
                  </a:cubicBezTo>
                  <a:cubicBezTo>
                    <a:pt x="21414" y="56629"/>
                    <a:pt x="27474" y="54269"/>
                    <a:pt x="34343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050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575" y="12471"/>
                  </a:cubicBezTo>
                  <a:cubicBezTo>
                    <a:pt x="29898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6767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5959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8787" y="117977"/>
                    <a:pt x="117979" y="117977"/>
                    <a:pt x="117171" y="117977"/>
                  </a:cubicBezTo>
                  <a:cubicBezTo>
                    <a:pt x="116363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434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5757" y="105168"/>
                    <a:pt x="87676" y="110561"/>
                    <a:pt x="77979" y="114269"/>
                  </a:cubicBezTo>
                  <a:cubicBezTo>
                    <a:pt x="67878" y="117977"/>
                    <a:pt x="57373" y="120000"/>
                    <a:pt x="45656" y="120000"/>
                  </a:cubicBezTo>
                  <a:close/>
                  <a:moveTo>
                    <a:pt x="48484" y="110898"/>
                  </a:moveTo>
                  <a:cubicBezTo>
                    <a:pt x="58585" y="110898"/>
                    <a:pt x="68282" y="109550"/>
                    <a:pt x="76767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272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2929" y="75842"/>
                    <a:pt x="12929" y="83595"/>
                  </a:cubicBezTo>
                  <a:cubicBezTo>
                    <a:pt x="12929" y="87303"/>
                    <a:pt x="13737" y="91011"/>
                    <a:pt x="15757" y="94382"/>
                  </a:cubicBezTo>
                  <a:cubicBezTo>
                    <a:pt x="17373" y="97752"/>
                    <a:pt x="19797" y="100786"/>
                    <a:pt x="23030" y="103146"/>
                  </a:cubicBezTo>
                  <a:cubicBezTo>
                    <a:pt x="26262" y="105505"/>
                    <a:pt x="29898" y="107528"/>
                    <a:pt x="34343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854778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111" y="21279"/>
                    <a:pt x="42962" y="14651"/>
                    <a:pt x="57777" y="9418"/>
                  </a:cubicBezTo>
                  <a:cubicBezTo>
                    <a:pt x="71851" y="3837"/>
                    <a:pt x="87407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8623843" y="6124009"/>
              <a:ext cx="59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907" y="120000"/>
                    <a:pt x="105907" y="120000"/>
                    <a:pt x="105907" y="120000"/>
                  </a:cubicBezTo>
                  <a:cubicBezTo>
                    <a:pt x="105907" y="54326"/>
                    <a:pt x="105907" y="54326"/>
                    <a:pt x="105907" y="54326"/>
                  </a:cubicBezTo>
                  <a:cubicBezTo>
                    <a:pt x="105907" y="39197"/>
                    <a:pt x="102918" y="27851"/>
                    <a:pt x="97793" y="20974"/>
                  </a:cubicBezTo>
                  <a:cubicBezTo>
                    <a:pt x="92241" y="14097"/>
                    <a:pt x="83701" y="10659"/>
                    <a:pt x="72170" y="10659"/>
                  </a:cubicBezTo>
                  <a:cubicBezTo>
                    <a:pt x="65765" y="10659"/>
                    <a:pt x="59786" y="11346"/>
                    <a:pt x="53380" y="13409"/>
                  </a:cubicBezTo>
                  <a:cubicBezTo>
                    <a:pt x="47402" y="15128"/>
                    <a:pt x="41850" y="17535"/>
                    <a:pt x="36725" y="20974"/>
                  </a:cubicBezTo>
                  <a:cubicBezTo>
                    <a:pt x="31601" y="24412"/>
                    <a:pt x="26903" y="28194"/>
                    <a:pt x="23060" y="32664"/>
                  </a:cubicBezTo>
                  <a:cubicBezTo>
                    <a:pt x="19217" y="37134"/>
                    <a:pt x="16227" y="41948"/>
                    <a:pt x="14092" y="47106"/>
                  </a:cubicBezTo>
                  <a:cubicBezTo>
                    <a:pt x="14092" y="120000"/>
                    <a:pt x="14092" y="120000"/>
                    <a:pt x="1409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3238" y="2063"/>
                    <a:pt x="13238" y="2063"/>
                    <a:pt x="13238" y="2063"/>
                  </a:cubicBezTo>
                  <a:cubicBezTo>
                    <a:pt x="13238" y="30257"/>
                    <a:pt x="13238" y="30257"/>
                    <a:pt x="13238" y="30257"/>
                  </a:cubicBezTo>
                  <a:cubicBezTo>
                    <a:pt x="16227" y="25787"/>
                    <a:pt x="20071" y="21661"/>
                    <a:pt x="24341" y="17879"/>
                  </a:cubicBezTo>
                  <a:cubicBezTo>
                    <a:pt x="29039" y="14097"/>
                    <a:pt x="33736" y="11002"/>
                    <a:pt x="39288" y="8252"/>
                  </a:cubicBezTo>
                  <a:cubicBezTo>
                    <a:pt x="44839" y="5845"/>
                    <a:pt x="50818" y="3782"/>
                    <a:pt x="56797" y="2406"/>
                  </a:cubicBezTo>
                  <a:cubicBezTo>
                    <a:pt x="63202" y="687"/>
                    <a:pt x="69608" y="0"/>
                    <a:pt x="76014" y="0"/>
                  </a:cubicBezTo>
                  <a:cubicBezTo>
                    <a:pt x="92241" y="0"/>
                    <a:pt x="103345" y="4469"/>
                    <a:pt x="110177" y="13753"/>
                  </a:cubicBezTo>
                  <a:cubicBezTo>
                    <a:pt x="116583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789580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880395" y="6124009"/>
              <a:ext cx="65700" cy="75600"/>
            </a:xfrm>
            <a:custGeom>
              <a:rect b="b" l="l" r="r" t="t"/>
              <a:pathLst>
                <a:path extrusionOk="0" h="120000" w="120000">
                  <a:moveTo>
                    <a:pt x="0" y="59325"/>
                  </a:moveTo>
                  <a:cubicBezTo>
                    <a:pt x="0" y="51235"/>
                    <a:pt x="1558" y="43483"/>
                    <a:pt x="4675" y="36404"/>
                  </a:cubicBezTo>
                  <a:cubicBezTo>
                    <a:pt x="8181" y="28988"/>
                    <a:pt x="12467" y="22921"/>
                    <a:pt x="18701" y="17528"/>
                  </a:cubicBezTo>
                  <a:cubicBezTo>
                    <a:pt x="24545" y="12134"/>
                    <a:pt x="31558" y="7752"/>
                    <a:pt x="39350" y="4719"/>
                  </a:cubicBezTo>
                  <a:cubicBezTo>
                    <a:pt x="47532" y="1685"/>
                    <a:pt x="56493" y="0"/>
                    <a:pt x="65844" y="0"/>
                  </a:cubicBezTo>
                  <a:cubicBezTo>
                    <a:pt x="77922" y="0"/>
                    <a:pt x="88831" y="2359"/>
                    <a:pt x="97792" y="7078"/>
                  </a:cubicBezTo>
                  <a:cubicBezTo>
                    <a:pt x="107142" y="11797"/>
                    <a:pt x="114155" y="18539"/>
                    <a:pt x="118831" y="26966"/>
                  </a:cubicBezTo>
                  <a:cubicBezTo>
                    <a:pt x="106363" y="30674"/>
                    <a:pt x="106363" y="30674"/>
                    <a:pt x="106363" y="30674"/>
                  </a:cubicBezTo>
                  <a:cubicBezTo>
                    <a:pt x="102467" y="24269"/>
                    <a:pt x="96623" y="19213"/>
                    <a:pt x="89220" y="15505"/>
                  </a:cubicBezTo>
                  <a:cubicBezTo>
                    <a:pt x="81818" y="11797"/>
                    <a:pt x="74025" y="10112"/>
                    <a:pt x="65064" y="10112"/>
                  </a:cubicBezTo>
                  <a:cubicBezTo>
                    <a:pt x="57662" y="10112"/>
                    <a:pt x="51038" y="11460"/>
                    <a:pt x="44415" y="13820"/>
                  </a:cubicBezTo>
                  <a:cubicBezTo>
                    <a:pt x="38181" y="16516"/>
                    <a:pt x="32727" y="19887"/>
                    <a:pt x="28051" y="24269"/>
                  </a:cubicBezTo>
                  <a:cubicBezTo>
                    <a:pt x="23376" y="28651"/>
                    <a:pt x="19480" y="34044"/>
                    <a:pt x="17142" y="40112"/>
                  </a:cubicBezTo>
                  <a:cubicBezTo>
                    <a:pt x="14415" y="46179"/>
                    <a:pt x="12857" y="52584"/>
                    <a:pt x="12857" y="59325"/>
                  </a:cubicBezTo>
                  <a:cubicBezTo>
                    <a:pt x="12857" y="66404"/>
                    <a:pt x="14415" y="73146"/>
                    <a:pt x="17142" y="79213"/>
                  </a:cubicBezTo>
                  <a:cubicBezTo>
                    <a:pt x="20259" y="85280"/>
                    <a:pt x="23766" y="90674"/>
                    <a:pt x="28441" y="95056"/>
                  </a:cubicBezTo>
                  <a:cubicBezTo>
                    <a:pt x="33116" y="99775"/>
                    <a:pt x="38961" y="103146"/>
                    <a:pt x="45194" y="105842"/>
                  </a:cubicBezTo>
                  <a:cubicBezTo>
                    <a:pt x="51428" y="108539"/>
                    <a:pt x="58051" y="109887"/>
                    <a:pt x="65454" y="109887"/>
                  </a:cubicBezTo>
                  <a:cubicBezTo>
                    <a:pt x="70129" y="109887"/>
                    <a:pt x="74805" y="109213"/>
                    <a:pt x="79090" y="108202"/>
                  </a:cubicBezTo>
                  <a:cubicBezTo>
                    <a:pt x="83766" y="106853"/>
                    <a:pt x="88051" y="105505"/>
                    <a:pt x="91948" y="103483"/>
                  </a:cubicBezTo>
                  <a:cubicBezTo>
                    <a:pt x="95454" y="101460"/>
                    <a:pt x="98961" y="99438"/>
                    <a:pt x="101688" y="96741"/>
                  </a:cubicBezTo>
                  <a:cubicBezTo>
                    <a:pt x="104415" y="94044"/>
                    <a:pt x="106363" y="91348"/>
                    <a:pt x="107532" y="88651"/>
                  </a:cubicBezTo>
                  <a:cubicBezTo>
                    <a:pt x="120000" y="91685"/>
                    <a:pt x="120000" y="91685"/>
                    <a:pt x="120000" y="91685"/>
                  </a:cubicBezTo>
                  <a:cubicBezTo>
                    <a:pt x="118441" y="95730"/>
                    <a:pt x="115714" y="99438"/>
                    <a:pt x="112207" y="102808"/>
                  </a:cubicBezTo>
                  <a:cubicBezTo>
                    <a:pt x="108701" y="106516"/>
                    <a:pt x="104805" y="109550"/>
                    <a:pt x="99740" y="111910"/>
                  </a:cubicBezTo>
                  <a:cubicBezTo>
                    <a:pt x="95064" y="114606"/>
                    <a:pt x="89610" y="116292"/>
                    <a:pt x="84155" y="117977"/>
                  </a:cubicBezTo>
                  <a:cubicBezTo>
                    <a:pt x="78311" y="119325"/>
                    <a:pt x="72467" y="120000"/>
                    <a:pt x="66233" y="120000"/>
                  </a:cubicBezTo>
                  <a:cubicBezTo>
                    <a:pt x="56883" y="120000"/>
                    <a:pt x="47922" y="118314"/>
                    <a:pt x="40129" y="115280"/>
                  </a:cubicBezTo>
                  <a:cubicBezTo>
                    <a:pt x="31948" y="111910"/>
                    <a:pt x="24935" y="107528"/>
                    <a:pt x="19090" y="102134"/>
                  </a:cubicBezTo>
                  <a:cubicBezTo>
                    <a:pt x="13246" y="96404"/>
                    <a:pt x="8571" y="90000"/>
                    <a:pt x="5064" y="82921"/>
                  </a:cubicBezTo>
                  <a:cubicBezTo>
                    <a:pt x="1558" y="75505"/>
                    <a:pt x="0" y="67752"/>
                    <a:pt x="0" y="593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8990508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62024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357" y="120000"/>
                  </a:moveTo>
                  <a:cubicBezTo>
                    <a:pt x="51785" y="120000"/>
                    <a:pt x="43571" y="118314"/>
                    <a:pt x="36428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404"/>
                    <a:pt x="7500" y="90000"/>
                    <a:pt x="4285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285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571" y="7752"/>
                    <a:pt x="36071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928" y="4719"/>
                  </a:cubicBezTo>
                  <a:cubicBezTo>
                    <a:pt x="91071" y="8089"/>
                    <a:pt x="97500" y="12471"/>
                    <a:pt x="102857" y="17865"/>
                  </a:cubicBezTo>
                  <a:cubicBezTo>
                    <a:pt x="108214" y="23258"/>
                    <a:pt x="112142" y="29325"/>
                    <a:pt x="115357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19642" y="63370"/>
                    <a:pt x="119642" y="64044"/>
                    <a:pt x="119642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500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214" y="109887"/>
                    <a:pt x="54285" y="110898"/>
                    <a:pt x="60714" y="110898"/>
                  </a:cubicBezTo>
                  <a:cubicBezTo>
                    <a:pt x="65000" y="110898"/>
                    <a:pt x="69285" y="110561"/>
                    <a:pt x="73571" y="109213"/>
                  </a:cubicBezTo>
                  <a:cubicBezTo>
                    <a:pt x="77500" y="108202"/>
                    <a:pt x="81428" y="106853"/>
                    <a:pt x="85000" y="104831"/>
                  </a:cubicBezTo>
                  <a:cubicBezTo>
                    <a:pt x="88571" y="102808"/>
                    <a:pt x="91785" y="100449"/>
                    <a:pt x="94285" y="97752"/>
                  </a:cubicBezTo>
                  <a:cubicBezTo>
                    <a:pt x="97142" y="95056"/>
                    <a:pt x="99285" y="92022"/>
                    <a:pt x="100714" y="88651"/>
                  </a:cubicBezTo>
                  <a:cubicBezTo>
                    <a:pt x="111071" y="91348"/>
                    <a:pt x="111071" y="91348"/>
                    <a:pt x="111071" y="91348"/>
                  </a:cubicBezTo>
                  <a:cubicBezTo>
                    <a:pt x="109285" y="95730"/>
                    <a:pt x="106785" y="99438"/>
                    <a:pt x="103214" y="102808"/>
                  </a:cubicBezTo>
                  <a:cubicBezTo>
                    <a:pt x="100000" y="106516"/>
                    <a:pt x="96071" y="109550"/>
                    <a:pt x="91428" y="111910"/>
                  </a:cubicBezTo>
                  <a:cubicBezTo>
                    <a:pt x="87142" y="114606"/>
                    <a:pt x="82142" y="116292"/>
                    <a:pt x="76785" y="117977"/>
                  </a:cubicBezTo>
                  <a:cubicBezTo>
                    <a:pt x="71428" y="119325"/>
                    <a:pt x="66071" y="120000"/>
                    <a:pt x="60357" y="120000"/>
                  </a:cubicBezTo>
                  <a:close/>
                  <a:moveTo>
                    <a:pt x="108571" y="55617"/>
                  </a:moveTo>
                  <a:cubicBezTo>
                    <a:pt x="107857" y="48539"/>
                    <a:pt x="106428" y="42471"/>
                    <a:pt x="103571" y="36741"/>
                  </a:cubicBezTo>
                  <a:cubicBezTo>
                    <a:pt x="100714" y="31011"/>
                    <a:pt x="97142" y="26292"/>
                    <a:pt x="92857" y="22247"/>
                  </a:cubicBezTo>
                  <a:cubicBezTo>
                    <a:pt x="88571" y="18202"/>
                    <a:pt x="83571" y="14831"/>
                    <a:pt x="77857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071" y="14831"/>
                    <a:pt x="31071" y="18202"/>
                    <a:pt x="26785" y="22247"/>
                  </a:cubicBezTo>
                  <a:cubicBezTo>
                    <a:pt x="22500" y="26292"/>
                    <a:pt x="18928" y="31348"/>
                    <a:pt x="16428" y="36741"/>
                  </a:cubicBezTo>
                  <a:cubicBezTo>
                    <a:pt x="13928" y="42471"/>
                    <a:pt x="12142" y="48876"/>
                    <a:pt x="11785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9171002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565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3131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90101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626" y="110898"/>
                    <a:pt x="102626" y="107865"/>
                  </a:cubicBezTo>
                  <a:cubicBezTo>
                    <a:pt x="102626" y="98426"/>
                    <a:pt x="102626" y="98426"/>
                    <a:pt x="102626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525" y="98764"/>
                    <a:pt x="96565" y="93370"/>
                  </a:cubicBezTo>
                  <a:cubicBezTo>
                    <a:pt x="99797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939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9191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9273169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7872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3404" y="115862"/>
                  </a:cubicBezTo>
                  <a:cubicBezTo>
                    <a:pt x="39574" y="114568"/>
                    <a:pt x="36382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2765" y="30258"/>
                    <a:pt x="102765" y="30258"/>
                    <a:pt x="102765" y="30258"/>
                  </a:cubicBezTo>
                  <a:cubicBezTo>
                    <a:pt x="102765" y="37241"/>
                    <a:pt x="102765" y="37241"/>
                    <a:pt x="102765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255" y="107844"/>
                    <a:pt x="60000" y="109655"/>
                  </a:cubicBezTo>
                  <a:cubicBezTo>
                    <a:pt x="65744" y="111206"/>
                    <a:pt x="72127" y="111982"/>
                    <a:pt x="79148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9348659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142" y="102134"/>
                  </a:cubicBezTo>
                  <a:cubicBezTo>
                    <a:pt x="11785" y="96404"/>
                    <a:pt x="7500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285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9520639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9609752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8510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4042" y="115862"/>
                  </a:cubicBezTo>
                  <a:cubicBezTo>
                    <a:pt x="40212" y="114568"/>
                    <a:pt x="37021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3404" y="30258"/>
                    <a:pt x="103404" y="30258"/>
                    <a:pt x="103404" y="30258"/>
                  </a:cubicBezTo>
                  <a:cubicBezTo>
                    <a:pt x="103404" y="37241"/>
                    <a:pt x="103404" y="37241"/>
                    <a:pt x="103404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893" y="107844"/>
                    <a:pt x="60000" y="109655"/>
                  </a:cubicBezTo>
                  <a:cubicBezTo>
                    <a:pt x="65744" y="111206"/>
                    <a:pt x="72127" y="111982"/>
                    <a:pt x="79787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9689782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6441" y="11162"/>
                    <a:pt x="76564" y="14302"/>
                    <a:pt x="60368" y="20232"/>
                  </a:cubicBezTo>
                  <a:cubicBezTo>
                    <a:pt x="43435" y="26511"/>
                    <a:pt x="31656" y="34883"/>
                    <a:pt x="24294" y="45348"/>
                  </a:cubicBezTo>
                  <a:cubicBezTo>
                    <a:pt x="24294" y="120000"/>
                    <a:pt x="24294" y="120000"/>
                    <a:pt x="2429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822" y="348"/>
                    <a:pt x="22822" y="348"/>
                    <a:pt x="22822" y="348"/>
                  </a:cubicBezTo>
                  <a:cubicBezTo>
                    <a:pt x="22822" y="30000"/>
                    <a:pt x="22822" y="30000"/>
                    <a:pt x="22822" y="30000"/>
                  </a:cubicBezTo>
                  <a:cubicBezTo>
                    <a:pt x="31656" y="21279"/>
                    <a:pt x="43435" y="14651"/>
                    <a:pt x="58159" y="9418"/>
                  </a:cubicBezTo>
                  <a:cubicBezTo>
                    <a:pt x="72147" y="3837"/>
                    <a:pt x="87607" y="1046"/>
                    <a:pt x="104539" y="348"/>
                  </a:cubicBezTo>
                  <a:cubicBezTo>
                    <a:pt x="107484" y="348"/>
                    <a:pt x="110429" y="0"/>
                    <a:pt x="112638" y="0"/>
                  </a:cubicBezTo>
                  <a:cubicBezTo>
                    <a:pt x="115582" y="0"/>
                    <a:pt x="117791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9758461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161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9868574" y="6124009"/>
              <a:ext cx="603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57" y="120000"/>
                    <a:pt x="105857" y="120000"/>
                    <a:pt x="105857" y="120000"/>
                  </a:cubicBezTo>
                  <a:cubicBezTo>
                    <a:pt x="105857" y="54326"/>
                    <a:pt x="105857" y="54326"/>
                    <a:pt x="105857" y="54326"/>
                  </a:cubicBezTo>
                  <a:cubicBezTo>
                    <a:pt x="105857" y="39197"/>
                    <a:pt x="103285" y="27851"/>
                    <a:pt x="97714" y="20974"/>
                  </a:cubicBezTo>
                  <a:cubicBezTo>
                    <a:pt x="92571" y="14097"/>
                    <a:pt x="84000" y="10659"/>
                    <a:pt x="72000" y="10659"/>
                  </a:cubicBezTo>
                  <a:cubicBezTo>
                    <a:pt x="66000" y="10659"/>
                    <a:pt x="59571" y="11346"/>
                    <a:pt x="53571" y="13409"/>
                  </a:cubicBezTo>
                  <a:cubicBezTo>
                    <a:pt x="47571" y="15128"/>
                    <a:pt x="41571" y="17535"/>
                    <a:pt x="36428" y="20974"/>
                  </a:cubicBezTo>
                  <a:cubicBezTo>
                    <a:pt x="31285" y="24412"/>
                    <a:pt x="27000" y="28194"/>
                    <a:pt x="22714" y="32664"/>
                  </a:cubicBezTo>
                  <a:cubicBezTo>
                    <a:pt x="18857" y="37134"/>
                    <a:pt x="15857" y="41948"/>
                    <a:pt x="14142" y="47106"/>
                  </a:cubicBezTo>
                  <a:cubicBezTo>
                    <a:pt x="14142" y="120000"/>
                    <a:pt x="14142" y="120000"/>
                    <a:pt x="1414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2857" y="2063"/>
                    <a:pt x="12857" y="2063"/>
                    <a:pt x="12857" y="2063"/>
                  </a:cubicBezTo>
                  <a:cubicBezTo>
                    <a:pt x="12857" y="30257"/>
                    <a:pt x="12857" y="30257"/>
                    <a:pt x="12857" y="30257"/>
                  </a:cubicBezTo>
                  <a:cubicBezTo>
                    <a:pt x="15857" y="25787"/>
                    <a:pt x="19714" y="21661"/>
                    <a:pt x="24428" y="17879"/>
                  </a:cubicBezTo>
                  <a:cubicBezTo>
                    <a:pt x="28714" y="14097"/>
                    <a:pt x="33857" y="11002"/>
                    <a:pt x="39428" y="8252"/>
                  </a:cubicBezTo>
                  <a:cubicBezTo>
                    <a:pt x="44571" y="5845"/>
                    <a:pt x="50571" y="3782"/>
                    <a:pt x="57000" y="2406"/>
                  </a:cubicBezTo>
                  <a:cubicBezTo>
                    <a:pt x="63428" y="687"/>
                    <a:pt x="69857" y="0"/>
                    <a:pt x="76285" y="0"/>
                  </a:cubicBezTo>
                  <a:cubicBezTo>
                    <a:pt x="92142" y="0"/>
                    <a:pt x="103714" y="4469"/>
                    <a:pt x="110142" y="13753"/>
                  </a:cubicBezTo>
                  <a:cubicBezTo>
                    <a:pt x="117000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9971308" y="6124009"/>
              <a:ext cx="57900" cy="75600"/>
            </a:xfrm>
            <a:custGeom>
              <a:rect b="b" l="l" r="r" t="t"/>
              <a:pathLst>
                <a:path extrusionOk="0" h="120000" w="120000">
                  <a:moveTo>
                    <a:pt x="61549" y="120000"/>
                  </a:moveTo>
                  <a:cubicBezTo>
                    <a:pt x="50036" y="120000"/>
                    <a:pt x="38966" y="118314"/>
                    <a:pt x="27896" y="115617"/>
                  </a:cubicBezTo>
                  <a:cubicBezTo>
                    <a:pt x="17269" y="112584"/>
                    <a:pt x="7970" y="108202"/>
                    <a:pt x="0" y="102134"/>
                  </a:cubicBezTo>
                  <a:cubicBezTo>
                    <a:pt x="7527" y="94719"/>
                    <a:pt x="7527" y="94719"/>
                    <a:pt x="7527" y="94719"/>
                  </a:cubicBezTo>
                  <a:cubicBezTo>
                    <a:pt x="15498" y="100112"/>
                    <a:pt x="23911" y="104494"/>
                    <a:pt x="32767" y="107191"/>
                  </a:cubicBezTo>
                  <a:cubicBezTo>
                    <a:pt x="41623" y="109550"/>
                    <a:pt x="51365" y="110898"/>
                    <a:pt x="61549" y="110898"/>
                  </a:cubicBezTo>
                  <a:cubicBezTo>
                    <a:pt x="74833" y="110898"/>
                    <a:pt x="85461" y="108876"/>
                    <a:pt x="93431" y="104831"/>
                  </a:cubicBezTo>
                  <a:cubicBezTo>
                    <a:pt x="101845" y="100449"/>
                    <a:pt x="105830" y="94719"/>
                    <a:pt x="105830" y="86966"/>
                  </a:cubicBezTo>
                  <a:cubicBezTo>
                    <a:pt x="105830" y="83595"/>
                    <a:pt x="104944" y="80561"/>
                    <a:pt x="102730" y="77865"/>
                  </a:cubicBezTo>
                  <a:cubicBezTo>
                    <a:pt x="100516" y="75505"/>
                    <a:pt x="97416" y="73483"/>
                    <a:pt x="93431" y="71797"/>
                  </a:cubicBezTo>
                  <a:cubicBezTo>
                    <a:pt x="89446" y="70112"/>
                    <a:pt x="84132" y="68426"/>
                    <a:pt x="78376" y="67078"/>
                  </a:cubicBezTo>
                  <a:cubicBezTo>
                    <a:pt x="72177" y="66067"/>
                    <a:pt x="65092" y="64382"/>
                    <a:pt x="57121" y="63033"/>
                  </a:cubicBezTo>
                  <a:cubicBezTo>
                    <a:pt x="48708" y="61685"/>
                    <a:pt x="41180" y="60000"/>
                    <a:pt x="34981" y="58651"/>
                  </a:cubicBezTo>
                  <a:cubicBezTo>
                    <a:pt x="28782" y="56966"/>
                    <a:pt x="23468" y="55280"/>
                    <a:pt x="19483" y="53258"/>
                  </a:cubicBezTo>
                  <a:cubicBezTo>
                    <a:pt x="15055" y="51235"/>
                    <a:pt x="11955" y="48539"/>
                    <a:pt x="10184" y="45842"/>
                  </a:cubicBezTo>
                  <a:cubicBezTo>
                    <a:pt x="7970" y="42808"/>
                    <a:pt x="7084" y="38764"/>
                    <a:pt x="7084" y="34382"/>
                  </a:cubicBezTo>
                  <a:cubicBezTo>
                    <a:pt x="7084" y="28651"/>
                    <a:pt x="8413" y="23595"/>
                    <a:pt x="11512" y="19213"/>
                  </a:cubicBezTo>
                  <a:cubicBezTo>
                    <a:pt x="14169" y="14831"/>
                    <a:pt x="18597" y="11460"/>
                    <a:pt x="23468" y="8426"/>
                  </a:cubicBezTo>
                  <a:cubicBezTo>
                    <a:pt x="28782" y="5730"/>
                    <a:pt x="34538" y="3707"/>
                    <a:pt x="41180" y="2359"/>
                  </a:cubicBezTo>
                  <a:cubicBezTo>
                    <a:pt x="48265" y="674"/>
                    <a:pt x="55350" y="0"/>
                    <a:pt x="62878" y="0"/>
                  </a:cubicBezTo>
                  <a:cubicBezTo>
                    <a:pt x="74833" y="0"/>
                    <a:pt x="85018" y="1685"/>
                    <a:pt x="94317" y="4719"/>
                  </a:cubicBezTo>
                  <a:cubicBezTo>
                    <a:pt x="103616" y="7752"/>
                    <a:pt x="110701" y="11460"/>
                    <a:pt x="115571" y="16179"/>
                  </a:cubicBezTo>
                  <a:cubicBezTo>
                    <a:pt x="107601" y="22247"/>
                    <a:pt x="107601" y="22247"/>
                    <a:pt x="107601" y="22247"/>
                  </a:cubicBezTo>
                  <a:cubicBezTo>
                    <a:pt x="102287" y="17865"/>
                    <a:pt x="96088" y="14494"/>
                    <a:pt x="87675" y="12471"/>
                  </a:cubicBezTo>
                  <a:cubicBezTo>
                    <a:pt x="79704" y="10112"/>
                    <a:pt x="71291" y="9101"/>
                    <a:pt x="61992" y="9101"/>
                  </a:cubicBezTo>
                  <a:cubicBezTo>
                    <a:pt x="56236" y="9101"/>
                    <a:pt x="50922" y="9438"/>
                    <a:pt x="46051" y="10449"/>
                  </a:cubicBezTo>
                  <a:cubicBezTo>
                    <a:pt x="41180" y="11123"/>
                    <a:pt x="36752" y="12471"/>
                    <a:pt x="33210" y="14494"/>
                  </a:cubicBezTo>
                  <a:cubicBezTo>
                    <a:pt x="29225" y="16516"/>
                    <a:pt x="26568" y="18876"/>
                    <a:pt x="24354" y="21910"/>
                  </a:cubicBezTo>
                  <a:cubicBezTo>
                    <a:pt x="22140" y="24943"/>
                    <a:pt x="21254" y="28651"/>
                    <a:pt x="21254" y="32696"/>
                  </a:cubicBezTo>
                  <a:cubicBezTo>
                    <a:pt x="21254" y="36067"/>
                    <a:pt x="21697" y="38764"/>
                    <a:pt x="23468" y="41123"/>
                  </a:cubicBezTo>
                  <a:cubicBezTo>
                    <a:pt x="24797" y="43146"/>
                    <a:pt x="27011" y="44831"/>
                    <a:pt x="30110" y="46179"/>
                  </a:cubicBezTo>
                  <a:cubicBezTo>
                    <a:pt x="33653" y="47865"/>
                    <a:pt x="37638" y="49213"/>
                    <a:pt x="42509" y="50224"/>
                  </a:cubicBezTo>
                  <a:cubicBezTo>
                    <a:pt x="47822" y="51235"/>
                    <a:pt x="53579" y="52584"/>
                    <a:pt x="60664" y="53932"/>
                  </a:cubicBezTo>
                  <a:cubicBezTo>
                    <a:pt x="70405" y="55617"/>
                    <a:pt x="78819" y="57303"/>
                    <a:pt x="86346" y="58988"/>
                  </a:cubicBezTo>
                  <a:cubicBezTo>
                    <a:pt x="93431" y="60674"/>
                    <a:pt x="99630" y="62696"/>
                    <a:pt x="104944" y="65056"/>
                  </a:cubicBezTo>
                  <a:cubicBezTo>
                    <a:pt x="109815" y="67415"/>
                    <a:pt x="113357" y="70112"/>
                    <a:pt x="116014" y="73483"/>
                  </a:cubicBezTo>
                  <a:cubicBezTo>
                    <a:pt x="118671" y="76853"/>
                    <a:pt x="120000" y="80898"/>
                    <a:pt x="120000" y="85955"/>
                  </a:cubicBezTo>
                  <a:cubicBezTo>
                    <a:pt x="120000" y="96404"/>
                    <a:pt x="114686" y="104494"/>
                    <a:pt x="104059" y="110561"/>
                  </a:cubicBezTo>
                  <a:cubicBezTo>
                    <a:pt x="93431" y="116966"/>
                    <a:pt x="79261" y="120000"/>
                    <a:pt x="61549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0066664" y="6094494"/>
              <a:ext cx="45900" cy="103200"/>
            </a:xfrm>
            <a:custGeom>
              <a:rect b="b" l="l" r="r" t="t"/>
              <a:pathLst>
                <a:path extrusionOk="0" h="120000" w="120000">
                  <a:moveTo>
                    <a:pt x="26915" y="120000"/>
                  </a:moveTo>
                  <a:cubicBezTo>
                    <a:pt x="26915" y="52377"/>
                    <a:pt x="26915" y="52377"/>
                    <a:pt x="26915" y="52377"/>
                  </a:cubicBezTo>
                  <a:cubicBezTo>
                    <a:pt x="0" y="52377"/>
                    <a:pt x="0" y="52377"/>
                    <a:pt x="0" y="52377"/>
                  </a:cubicBezTo>
                  <a:cubicBezTo>
                    <a:pt x="0" y="45491"/>
                    <a:pt x="0" y="45491"/>
                    <a:pt x="0" y="45491"/>
                  </a:cubicBezTo>
                  <a:cubicBezTo>
                    <a:pt x="26915" y="45491"/>
                    <a:pt x="26915" y="45491"/>
                    <a:pt x="26915" y="45491"/>
                  </a:cubicBezTo>
                  <a:cubicBezTo>
                    <a:pt x="26915" y="32950"/>
                    <a:pt x="26915" y="32950"/>
                    <a:pt x="26915" y="32950"/>
                  </a:cubicBezTo>
                  <a:cubicBezTo>
                    <a:pt x="26915" y="22622"/>
                    <a:pt x="31962" y="14508"/>
                    <a:pt x="41495" y="8606"/>
                  </a:cubicBezTo>
                  <a:cubicBezTo>
                    <a:pt x="51588" y="2950"/>
                    <a:pt x="65046" y="0"/>
                    <a:pt x="81869" y="0"/>
                  </a:cubicBezTo>
                  <a:cubicBezTo>
                    <a:pt x="89158" y="0"/>
                    <a:pt x="95887" y="491"/>
                    <a:pt x="103177" y="1475"/>
                  </a:cubicBezTo>
                  <a:cubicBezTo>
                    <a:pt x="109906" y="2459"/>
                    <a:pt x="115514" y="3688"/>
                    <a:pt x="120000" y="5409"/>
                  </a:cubicBezTo>
                  <a:cubicBezTo>
                    <a:pt x="113271" y="11311"/>
                    <a:pt x="113271" y="11311"/>
                    <a:pt x="113271" y="11311"/>
                  </a:cubicBezTo>
                  <a:cubicBezTo>
                    <a:pt x="109906" y="10081"/>
                    <a:pt x="105420" y="9098"/>
                    <a:pt x="100373" y="8360"/>
                  </a:cubicBezTo>
                  <a:cubicBezTo>
                    <a:pt x="95327" y="7622"/>
                    <a:pt x="90280" y="7131"/>
                    <a:pt x="84672" y="7131"/>
                  </a:cubicBezTo>
                  <a:cubicBezTo>
                    <a:pt x="72336" y="7131"/>
                    <a:pt x="62803" y="9344"/>
                    <a:pt x="56074" y="13770"/>
                  </a:cubicBezTo>
                  <a:cubicBezTo>
                    <a:pt x="48785" y="18196"/>
                    <a:pt x="45420" y="24590"/>
                    <a:pt x="45420" y="32704"/>
                  </a:cubicBezTo>
                  <a:cubicBezTo>
                    <a:pt x="45420" y="45491"/>
                    <a:pt x="45420" y="45491"/>
                    <a:pt x="45420" y="45491"/>
                  </a:cubicBezTo>
                  <a:cubicBezTo>
                    <a:pt x="100373" y="45491"/>
                    <a:pt x="100373" y="45491"/>
                    <a:pt x="100373" y="45491"/>
                  </a:cubicBezTo>
                  <a:cubicBezTo>
                    <a:pt x="100373" y="52377"/>
                    <a:pt x="100373" y="52377"/>
                    <a:pt x="100373" y="52377"/>
                  </a:cubicBezTo>
                  <a:cubicBezTo>
                    <a:pt x="45420" y="52377"/>
                    <a:pt x="45420" y="52377"/>
                    <a:pt x="45420" y="52377"/>
                  </a:cubicBezTo>
                  <a:cubicBezTo>
                    <a:pt x="45420" y="120000"/>
                    <a:pt x="45420" y="120000"/>
                    <a:pt x="45420" y="120000"/>
                  </a:cubicBezTo>
                  <a:lnTo>
                    <a:pt x="26915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0142721" y="6124009"/>
              <a:ext cx="72000" cy="75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51428" y="120000"/>
                    <a:pt x="43214" y="118314"/>
                    <a:pt x="36071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741"/>
                    <a:pt x="7500" y="90337"/>
                    <a:pt x="4642" y="82921"/>
                  </a:cubicBezTo>
                  <a:cubicBezTo>
                    <a:pt x="1785" y="75842"/>
                    <a:pt x="0" y="68089"/>
                    <a:pt x="0" y="60000"/>
                  </a:cubicBezTo>
                  <a:cubicBezTo>
                    <a:pt x="0" y="51910"/>
                    <a:pt x="1785" y="44157"/>
                    <a:pt x="4642" y="37078"/>
                  </a:cubicBezTo>
                  <a:cubicBezTo>
                    <a:pt x="7857" y="29662"/>
                    <a:pt x="12142" y="23258"/>
                    <a:pt x="17500" y="17865"/>
                  </a:cubicBezTo>
                  <a:cubicBezTo>
                    <a:pt x="22857" y="12471"/>
                    <a:pt x="29285" y="8089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571" y="4719"/>
                  </a:cubicBezTo>
                  <a:cubicBezTo>
                    <a:pt x="91071" y="8089"/>
                    <a:pt x="97142" y="12471"/>
                    <a:pt x="102857" y="17865"/>
                  </a:cubicBezTo>
                  <a:cubicBezTo>
                    <a:pt x="108214" y="23258"/>
                    <a:pt x="112500" y="29662"/>
                    <a:pt x="115357" y="37078"/>
                  </a:cubicBezTo>
                  <a:cubicBezTo>
                    <a:pt x="118571" y="44157"/>
                    <a:pt x="120000" y="51910"/>
                    <a:pt x="120000" y="60000"/>
                  </a:cubicBezTo>
                  <a:cubicBezTo>
                    <a:pt x="120000" y="68089"/>
                    <a:pt x="118571" y="75842"/>
                    <a:pt x="115357" y="82921"/>
                  </a:cubicBezTo>
                  <a:cubicBezTo>
                    <a:pt x="112500" y="90337"/>
                    <a:pt x="108214" y="96741"/>
                    <a:pt x="102857" y="102134"/>
                  </a:cubicBezTo>
                  <a:cubicBezTo>
                    <a:pt x="97500" y="107528"/>
                    <a:pt x="91071" y="111910"/>
                    <a:pt x="83928" y="115280"/>
                  </a:cubicBezTo>
                  <a:cubicBezTo>
                    <a:pt x="76428" y="118314"/>
                    <a:pt x="68571" y="120000"/>
                    <a:pt x="60000" y="120000"/>
                  </a:cubicBezTo>
                  <a:close/>
                  <a:moveTo>
                    <a:pt x="12142" y="60674"/>
                  </a:moveTo>
                  <a:cubicBezTo>
                    <a:pt x="12142" y="67415"/>
                    <a:pt x="13571" y="73820"/>
                    <a:pt x="16071" y="79887"/>
                  </a:cubicBezTo>
                  <a:cubicBezTo>
                    <a:pt x="18571" y="85955"/>
                    <a:pt x="21785" y="91011"/>
                    <a:pt x="26071" y="95393"/>
                  </a:cubicBezTo>
                  <a:cubicBezTo>
                    <a:pt x="30357" y="99775"/>
                    <a:pt x="35714" y="103483"/>
                    <a:pt x="41428" y="106179"/>
                  </a:cubicBezTo>
                  <a:cubicBezTo>
                    <a:pt x="47142" y="108539"/>
                    <a:pt x="53214" y="109887"/>
                    <a:pt x="60000" y="109887"/>
                  </a:cubicBezTo>
                  <a:cubicBezTo>
                    <a:pt x="66428" y="109887"/>
                    <a:pt x="72857" y="108539"/>
                    <a:pt x="78571" y="106179"/>
                  </a:cubicBezTo>
                  <a:cubicBezTo>
                    <a:pt x="84285" y="103483"/>
                    <a:pt x="89285" y="99775"/>
                    <a:pt x="93928" y="95393"/>
                  </a:cubicBezTo>
                  <a:cubicBezTo>
                    <a:pt x="98214" y="90674"/>
                    <a:pt x="101428" y="85280"/>
                    <a:pt x="104285" y="79213"/>
                  </a:cubicBezTo>
                  <a:cubicBezTo>
                    <a:pt x="106785" y="73483"/>
                    <a:pt x="107857" y="66741"/>
                    <a:pt x="107857" y="60000"/>
                  </a:cubicBezTo>
                  <a:cubicBezTo>
                    <a:pt x="107857" y="53258"/>
                    <a:pt x="106785" y="46516"/>
                    <a:pt x="104285" y="40786"/>
                  </a:cubicBezTo>
                  <a:cubicBezTo>
                    <a:pt x="101428" y="34719"/>
                    <a:pt x="98214" y="29325"/>
                    <a:pt x="93928" y="24943"/>
                  </a:cubicBezTo>
                  <a:cubicBezTo>
                    <a:pt x="89285" y="20224"/>
                    <a:pt x="84285" y="16853"/>
                    <a:pt x="78571" y="14157"/>
                  </a:cubicBezTo>
                  <a:cubicBezTo>
                    <a:pt x="72857" y="11460"/>
                    <a:pt x="66428" y="10112"/>
                    <a:pt x="60000" y="10112"/>
                  </a:cubicBezTo>
                  <a:cubicBezTo>
                    <a:pt x="53571" y="10112"/>
                    <a:pt x="47500" y="11460"/>
                    <a:pt x="41428" y="14157"/>
                  </a:cubicBezTo>
                  <a:cubicBezTo>
                    <a:pt x="35714" y="16853"/>
                    <a:pt x="30714" y="20561"/>
                    <a:pt x="26428" y="24943"/>
                  </a:cubicBezTo>
                  <a:cubicBezTo>
                    <a:pt x="21785" y="29662"/>
                    <a:pt x="18571" y="35056"/>
                    <a:pt x="16071" y="41123"/>
                  </a:cubicBezTo>
                  <a:cubicBezTo>
                    <a:pt x="13571" y="47191"/>
                    <a:pt x="12142" y="53595"/>
                    <a:pt x="12142" y="606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025964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0335703" y="6124009"/>
              <a:ext cx="107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12142" y="120000"/>
                    <a:pt x="112142" y="120000"/>
                    <a:pt x="112142" y="120000"/>
                  </a:cubicBezTo>
                  <a:cubicBezTo>
                    <a:pt x="112142" y="54326"/>
                    <a:pt x="112142" y="54326"/>
                    <a:pt x="112142" y="54326"/>
                  </a:cubicBezTo>
                  <a:cubicBezTo>
                    <a:pt x="112142" y="39197"/>
                    <a:pt x="110476" y="28194"/>
                    <a:pt x="107142" y="21318"/>
                  </a:cubicBezTo>
                  <a:cubicBezTo>
                    <a:pt x="104047" y="14097"/>
                    <a:pt x="99047" y="10659"/>
                    <a:pt x="92619" y="10659"/>
                  </a:cubicBezTo>
                  <a:cubicBezTo>
                    <a:pt x="89047" y="10659"/>
                    <a:pt x="85952" y="11346"/>
                    <a:pt x="82857" y="13409"/>
                  </a:cubicBezTo>
                  <a:cubicBezTo>
                    <a:pt x="79761" y="15128"/>
                    <a:pt x="77142" y="17535"/>
                    <a:pt x="74523" y="20974"/>
                  </a:cubicBezTo>
                  <a:cubicBezTo>
                    <a:pt x="72142" y="24068"/>
                    <a:pt x="70000" y="27851"/>
                    <a:pt x="68095" y="32320"/>
                  </a:cubicBezTo>
                  <a:cubicBezTo>
                    <a:pt x="66428" y="36790"/>
                    <a:pt x="64761" y="41948"/>
                    <a:pt x="63809" y="47106"/>
                  </a:cubicBezTo>
                  <a:cubicBezTo>
                    <a:pt x="63809" y="120000"/>
                    <a:pt x="63809" y="120000"/>
                    <a:pt x="63809" y="120000"/>
                  </a:cubicBezTo>
                  <a:cubicBezTo>
                    <a:pt x="55952" y="120000"/>
                    <a:pt x="55952" y="120000"/>
                    <a:pt x="55952" y="120000"/>
                  </a:cubicBezTo>
                  <a:cubicBezTo>
                    <a:pt x="55952" y="54326"/>
                    <a:pt x="55952" y="54326"/>
                    <a:pt x="55952" y="54326"/>
                  </a:cubicBezTo>
                  <a:cubicBezTo>
                    <a:pt x="55952" y="39197"/>
                    <a:pt x="54523" y="28194"/>
                    <a:pt x="51190" y="20974"/>
                  </a:cubicBezTo>
                  <a:cubicBezTo>
                    <a:pt x="48095" y="14097"/>
                    <a:pt x="43333" y="10659"/>
                    <a:pt x="36666" y="10659"/>
                  </a:cubicBezTo>
                  <a:cubicBezTo>
                    <a:pt x="33333" y="10659"/>
                    <a:pt x="30238" y="11346"/>
                    <a:pt x="27142" y="13065"/>
                  </a:cubicBezTo>
                  <a:cubicBezTo>
                    <a:pt x="24047" y="14785"/>
                    <a:pt x="21190" y="17535"/>
                    <a:pt x="18809" y="20630"/>
                  </a:cubicBezTo>
                  <a:cubicBezTo>
                    <a:pt x="16190" y="23724"/>
                    <a:pt x="14047" y="27851"/>
                    <a:pt x="12142" y="32320"/>
                  </a:cubicBezTo>
                  <a:cubicBezTo>
                    <a:pt x="10238" y="36790"/>
                    <a:pt x="8809" y="41604"/>
                    <a:pt x="7857" y="47106"/>
                  </a:cubicBezTo>
                  <a:cubicBezTo>
                    <a:pt x="7857" y="120000"/>
                    <a:pt x="7857" y="120000"/>
                    <a:pt x="7857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7142" y="2063"/>
                    <a:pt x="7142" y="2063"/>
                    <a:pt x="7142" y="2063"/>
                  </a:cubicBezTo>
                  <a:cubicBezTo>
                    <a:pt x="7142" y="30257"/>
                    <a:pt x="7142" y="30257"/>
                    <a:pt x="7142" y="30257"/>
                  </a:cubicBezTo>
                  <a:cubicBezTo>
                    <a:pt x="10476" y="20630"/>
                    <a:pt x="15000" y="13409"/>
                    <a:pt x="20476" y="7908"/>
                  </a:cubicBezTo>
                  <a:cubicBezTo>
                    <a:pt x="25952" y="2750"/>
                    <a:pt x="31904" y="0"/>
                    <a:pt x="38571" y="0"/>
                  </a:cubicBezTo>
                  <a:cubicBezTo>
                    <a:pt x="45476" y="0"/>
                    <a:pt x="50952" y="3094"/>
                    <a:pt x="55238" y="8939"/>
                  </a:cubicBezTo>
                  <a:cubicBezTo>
                    <a:pt x="59523" y="14785"/>
                    <a:pt x="62142" y="22693"/>
                    <a:pt x="62857" y="31977"/>
                  </a:cubicBezTo>
                  <a:cubicBezTo>
                    <a:pt x="70952" y="10659"/>
                    <a:pt x="81428" y="0"/>
                    <a:pt x="95000" y="0"/>
                  </a:cubicBezTo>
                  <a:cubicBezTo>
                    <a:pt x="103809" y="0"/>
                    <a:pt x="110238" y="4813"/>
                    <a:pt x="114047" y="13753"/>
                  </a:cubicBezTo>
                  <a:cubicBezTo>
                    <a:pt x="117857" y="23037"/>
                    <a:pt x="120000" y="35759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WITH text">
  <p:cSld name="Inside Page_01_1_1_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1"/>
          <p:cNvSpPr txBox="1"/>
          <p:nvPr>
            <p:ph idx="1" type="body"/>
          </p:nvPr>
        </p:nvSpPr>
        <p:spPr>
          <a:xfrm>
            <a:off x="2662925" y="1141700"/>
            <a:ext cx="5876700" cy="31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6" name="Google Shape;506;p21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07" name="Google Shape;507;p21"/>
          <p:cNvSpPr txBox="1"/>
          <p:nvPr>
            <p:ph idx="2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grpSp>
        <p:nvGrpSpPr>
          <p:cNvPr id="508" name="Google Shape;508;p21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509" name="Google Shape;509;p21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19" name="Google Shape;519;p21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0" name="Google Shape;520;p21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521" name="Google Shape;521;p21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522" name="Google Shape;522;p21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5" name="Google Shape;525;p21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6" name="Google Shape;526;p21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9" name="Google Shape;529;p21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32" name="Google Shape;532;p21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no subtitle WITH text">
  <p:cSld name="Inside Page_01_1_1_1_2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2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35" name="Google Shape;535;p22"/>
          <p:cNvSpPr txBox="1"/>
          <p:nvPr>
            <p:ph idx="1" type="body"/>
          </p:nvPr>
        </p:nvSpPr>
        <p:spPr>
          <a:xfrm>
            <a:off x="2662925" y="989300"/>
            <a:ext cx="5876700" cy="31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grpSp>
        <p:nvGrpSpPr>
          <p:cNvPr id="536" name="Google Shape;536;p22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537" name="Google Shape;537;p22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8" name="Google Shape;538;p22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9" name="Google Shape;539;p22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0" name="Google Shape;540;p22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47" name="Google Shape;547;p22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8" name="Google Shape;548;p22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549" name="Google Shape;549;p22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550" name="Google Shape;550;p22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3" name="Google Shape;553;p22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4" name="Google Shape;554;p22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60" name="Google Shape;560;p22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NO TEXT">
  <p:cSld name="Inside Page_01_1_1_1_1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3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63" name="Google Shape;563;p23"/>
          <p:cNvSpPr txBox="1"/>
          <p:nvPr>
            <p:ph idx="2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grpSp>
        <p:nvGrpSpPr>
          <p:cNvPr id="564" name="Google Shape;564;p23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565" name="Google Shape;565;p23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7" name="Google Shape;567;p23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8" name="Google Shape;568;p23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9" name="Google Shape;569;p23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2" name="Google Shape;572;p23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3" name="Google Shape;573;p23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4" name="Google Shape;574;p23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75" name="Google Shape;575;p23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6" name="Google Shape;576;p23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577" name="Google Shape;577;p23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578" name="Google Shape;578;p23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88" name="Google Shape;588;p23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Empty_1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4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591" name="Google Shape;591;p24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3" name="Google Shape;593;p24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4" name="Google Shape;594;p24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5" name="Google Shape;595;p24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6" name="Google Shape;596;p24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7" name="Google Shape;597;p24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8" name="Google Shape;598;p24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9" name="Google Shape;599;p24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00" name="Google Shape;600;p24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01" name="Google Shape;601;p24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2" name="Google Shape;602;p24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03" name="Google Shape;603;p24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604" name="Google Shape;604;p24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05" name="Google Shape;605;p24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14" name="Google Shape;614;p24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ll white">
  <p:cSld name="CUSTOM_3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1">
  <p:cSld name="Transition_01">
    <p:bg>
      <p:bgPr>
        <a:solidFill>
          <a:srgbClr val="0C3944"/>
        </a:solid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7" name="Google Shape;617;p26"/>
          <p:cNvGrpSpPr/>
          <p:nvPr/>
        </p:nvGrpSpPr>
        <p:grpSpPr>
          <a:xfrm>
            <a:off x="445807" y="601478"/>
            <a:ext cx="1623538" cy="1666307"/>
            <a:chOff x="2395" y="618"/>
            <a:chExt cx="2923" cy="3000"/>
          </a:xfrm>
        </p:grpSpPr>
        <p:sp>
          <p:nvSpPr>
            <p:cNvPr id="618" name="Google Shape;618;p26"/>
            <p:cNvSpPr/>
            <p:nvPr/>
          </p:nvSpPr>
          <p:spPr>
            <a:xfrm>
              <a:off x="2395" y="618"/>
              <a:ext cx="1200" cy="3000"/>
            </a:xfrm>
            <a:custGeom>
              <a:rect b="b" l="l" r="r" t="t"/>
              <a:pathLst>
                <a:path extrusionOk="0" h="120000" w="120000">
                  <a:moveTo>
                    <a:pt x="60111" y="0"/>
                  </a:moveTo>
                  <a:cubicBezTo>
                    <a:pt x="60111" y="0"/>
                    <a:pt x="60111" y="0"/>
                    <a:pt x="60111" y="0"/>
                  </a:cubicBezTo>
                  <a:cubicBezTo>
                    <a:pt x="93061" y="0"/>
                    <a:pt x="120000" y="10180"/>
                    <a:pt x="120000" y="22531"/>
                  </a:cubicBezTo>
                  <a:cubicBezTo>
                    <a:pt x="120000" y="97468"/>
                    <a:pt x="120000" y="97468"/>
                    <a:pt x="120000" y="97468"/>
                  </a:cubicBezTo>
                  <a:cubicBezTo>
                    <a:pt x="120000" y="109902"/>
                    <a:pt x="93061" y="120000"/>
                    <a:pt x="60111" y="120000"/>
                  </a:cubicBezTo>
                  <a:cubicBezTo>
                    <a:pt x="26938" y="120000"/>
                    <a:pt x="0" y="109902"/>
                    <a:pt x="0" y="97468"/>
                  </a:cubicBezTo>
                  <a:cubicBezTo>
                    <a:pt x="0" y="22531"/>
                    <a:pt x="0" y="22531"/>
                    <a:pt x="0" y="22531"/>
                  </a:cubicBezTo>
                  <a:cubicBezTo>
                    <a:pt x="0" y="10180"/>
                    <a:pt x="26938" y="0"/>
                    <a:pt x="60111" y="0"/>
                  </a:cubicBezTo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AF2A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9" name="Google Shape;619;p26"/>
            <p:cNvSpPr/>
            <p:nvPr/>
          </p:nvSpPr>
          <p:spPr>
            <a:xfrm>
              <a:off x="4118" y="618"/>
              <a:ext cx="1200" cy="3000"/>
            </a:xfrm>
            <a:custGeom>
              <a:rect b="b" l="l" r="r" t="t"/>
              <a:pathLst>
                <a:path extrusionOk="0" h="120000" w="120000">
                  <a:moveTo>
                    <a:pt x="59888" y="0"/>
                  </a:moveTo>
                  <a:cubicBezTo>
                    <a:pt x="59888" y="0"/>
                    <a:pt x="59888" y="0"/>
                    <a:pt x="59888" y="0"/>
                  </a:cubicBezTo>
                  <a:cubicBezTo>
                    <a:pt x="93061" y="0"/>
                    <a:pt x="120000" y="10180"/>
                    <a:pt x="120000" y="22531"/>
                  </a:cubicBezTo>
                  <a:cubicBezTo>
                    <a:pt x="120000" y="97468"/>
                    <a:pt x="120000" y="97468"/>
                    <a:pt x="120000" y="97468"/>
                  </a:cubicBezTo>
                  <a:cubicBezTo>
                    <a:pt x="120000" y="109902"/>
                    <a:pt x="93061" y="120000"/>
                    <a:pt x="59888" y="120000"/>
                  </a:cubicBezTo>
                  <a:cubicBezTo>
                    <a:pt x="26938" y="120000"/>
                    <a:pt x="0" y="109902"/>
                    <a:pt x="0" y="97468"/>
                  </a:cubicBezTo>
                  <a:cubicBezTo>
                    <a:pt x="0" y="22531"/>
                    <a:pt x="0" y="22531"/>
                    <a:pt x="0" y="22531"/>
                  </a:cubicBezTo>
                  <a:cubicBezTo>
                    <a:pt x="0" y="10180"/>
                    <a:pt x="26938" y="0"/>
                    <a:pt x="59888" y="0"/>
                  </a:cubicBezTo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AF2A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20" name="Google Shape;620;p26"/>
          <p:cNvSpPr txBox="1"/>
          <p:nvPr>
            <p:ph type="title"/>
          </p:nvPr>
        </p:nvSpPr>
        <p:spPr>
          <a:xfrm>
            <a:off x="2325525" y="1276350"/>
            <a:ext cx="5808900" cy="28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entury Gothic"/>
              <a:buNone/>
              <a:defRPr b="1" i="0" sz="6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1" name="Google Shape;621;p26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22" name="Google Shape;622;p26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23" name="Google Shape;623;p26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624" name="Google Shape;624;p26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5" name="Google Shape;625;p26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6" name="Google Shape;626;p26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7" name="Google Shape;627;p26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8" name="Google Shape;628;p26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9" name="Google Shape;629;p26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0" name="Google Shape;630;p26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1" name="Google Shape;631;p26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2" name="Google Shape;632;p26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34" name="Google Shape;634;p26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2">
  <p:cSld name="Transition_02">
    <p:bg>
      <p:bgPr>
        <a:solidFill>
          <a:srgbClr val="0C3944"/>
        </a:solidFill>
      </p:bgPr>
    </p:bg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27"/>
          <p:cNvSpPr/>
          <p:nvPr/>
        </p:nvSpPr>
        <p:spPr>
          <a:xfrm>
            <a:off x="2063850" y="822450"/>
            <a:ext cx="5016300" cy="3498600"/>
          </a:xfrm>
          <a:custGeom>
            <a:rect b="b" l="l" r="r" t="t"/>
            <a:pathLst>
              <a:path extrusionOk="0" h="120000" w="120000">
                <a:moveTo>
                  <a:pt x="110928" y="13391"/>
                </a:moveTo>
                <a:cubicBezTo>
                  <a:pt x="101829" y="524"/>
                  <a:pt x="86957" y="524"/>
                  <a:pt x="77886" y="13391"/>
                </a:cubicBezTo>
                <a:cubicBezTo>
                  <a:pt x="76606" y="15166"/>
                  <a:pt x="76606" y="15166"/>
                  <a:pt x="76606" y="15166"/>
                </a:cubicBezTo>
                <a:cubicBezTo>
                  <a:pt x="76151" y="14400"/>
                  <a:pt x="75668" y="13633"/>
                  <a:pt x="75127" y="12867"/>
                </a:cubicBezTo>
                <a:cubicBezTo>
                  <a:pt x="66056" y="0"/>
                  <a:pt x="51184" y="0"/>
                  <a:pt x="42113" y="12867"/>
                </a:cubicBezTo>
                <a:cubicBezTo>
                  <a:pt x="9071" y="59737"/>
                  <a:pt x="9071" y="59737"/>
                  <a:pt x="9071" y="59737"/>
                </a:cubicBezTo>
                <a:cubicBezTo>
                  <a:pt x="0" y="72605"/>
                  <a:pt x="0" y="93700"/>
                  <a:pt x="9071" y="106608"/>
                </a:cubicBezTo>
                <a:cubicBezTo>
                  <a:pt x="18142" y="119475"/>
                  <a:pt x="33014" y="119475"/>
                  <a:pt x="42113" y="106608"/>
                </a:cubicBezTo>
                <a:cubicBezTo>
                  <a:pt x="43364" y="104793"/>
                  <a:pt x="43364" y="104793"/>
                  <a:pt x="43364" y="104793"/>
                </a:cubicBezTo>
                <a:cubicBezTo>
                  <a:pt x="43819" y="105600"/>
                  <a:pt x="44331" y="106366"/>
                  <a:pt x="44843" y="107092"/>
                </a:cubicBezTo>
                <a:cubicBezTo>
                  <a:pt x="53943" y="120000"/>
                  <a:pt x="68786" y="120000"/>
                  <a:pt x="77886" y="107092"/>
                </a:cubicBezTo>
                <a:cubicBezTo>
                  <a:pt x="110928" y="60262"/>
                  <a:pt x="110928" y="60262"/>
                  <a:pt x="110928" y="60262"/>
                </a:cubicBezTo>
                <a:cubicBezTo>
                  <a:pt x="120000" y="47354"/>
                  <a:pt x="120000" y="26258"/>
                  <a:pt x="110928" y="13391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37" name="Google Shape;637;p27"/>
          <p:cNvSpPr txBox="1"/>
          <p:nvPr>
            <p:ph type="title"/>
          </p:nvPr>
        </p:nvSpPr>
        <p:spPr>
          <a:xfrm>
            <a:off x="1090950" y="2160600"/>
            <a:ext cx="6962100" cy="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1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3">
  <p:cSld name="Transition_02_1_1_1">
    <p:bg>
      <p:bgPr>
        <a:solidFill>
          <a:srgbClr val="0C3944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28"/>
          <p:cNvSpPr/>
          <p:nvPr/>
        </p:nvSpPr>
        <p:spPr>
          <a:xfrm>
            <a:off x="2566472" y="1165950"/>
            <a:ext cx="2048100" cy="2811600"/>
          </a:xfrm>
          <a:custGeom>
            <a:rect b="b" l="l" r="r" t="t"/>
            <a:pathLst>
              <a:path extrusionOk="0" h="120000" w="120000">
                <a:moveTo>
                  <a:pt x="115178" y="49400"/>
                </a:moveTo>
                <a:cubicBezTo>
                  <a:pt x="113839" y="47129"/>
                  <a:pt x="111696" y="44858"/>
                  <a:pt x="109017" y="42965"/>
                </a:cubicBezTo>
                <a:cubicBezTo>
                  <a:pt x="109017" y="42965"/>
                  <a:pt x="109017" y="42965"/>
                  <a:pt x="109017" y="42965"/>
                </a:cubicBezTo>
                <a:cubicBezTo>
                  <a:pt x="61071" y="9274"/>
                  <a:pt x="61071" y="9274"/>
                  <a:pt x="61071" y="9274"/>
                </a:cubicBezTo>
                <a:cubicBezTo>
                  <a:pt x="47946" y="0"/>
                  <a:pt x="26517" y="0"/>
                  <a:pt x="13124" y="9274"/>
                </a:cubicBezTo>
                <a:cubicBezTo>
                  <a:pt x="0" y="18548"/>
                  <a:pt x="0" y="33690"/>
                  <a:pt x="13124" y="42965"/>
                </a:cubicBezTo>
                <a:cubicBezTo>
                  <a:pt x="37232" y="60000"/>
                  <a:pt x="37232" y="60000"/>
                  <a:pt x="37232" y="60000"/>
                </a:cubicBezTo>
                <a:cubicBezTo>
                  <a:pt x="13124" y="76845"/>
                  <a:pt x="13124" y="76845"/>
                  <a:pt x="13124" y="76845"/>
                </a:cubicBezTo>
                <a:cubicBezTo>
                  <a:pt x="0" y="86119"/>
                  <a:pt x="0" y="101451"/>
                  <a:pt x="13124" y="110725"/>
                </a:cubicBezTo>
                <a:cubicBezTo>
                  <a:pt x="26517" y="120000"/>
                  <a:pt x="47946" y="120000"/>
                  <a:pt x="61071" y="110725"/>
                </a:cubicBezTo>
                <a:cubicBezTo>
                  <a:pt x="109017" y="76845"/>
                  <a:pt x="109017" y="76845"/>
                  <a:pt x="109017" y="76845"/>
                </a:cubicBezTo>
                <a:cubicBezTo>
                  <a:pt x="112232" y="74574"/>
                  <a:pt x="114642" y="71924"/>
                  <a:pt x="116249" y="69085"/>
                </a:cubicBezTo>
                <a:cubicBezTo>
                  <a:pt x="119999" y="62839"/>
                  <a:pt x="119464" y="55457"/>
                  <a:pt x="115178" y="4940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0" name="Google Shape;640;p28"/>
          <p:cNvSpPr/>
          <p:nvPr/>
        </p:nvSpPr>
        <p:spPr>
          <a:xfrm>
            <a:off x="4551328" y="1165950"/>
            <a:ext cx="2026200" cy="2811600"/>
          </a:xfrm>
          <a:custGeom>
            <a:rect b="b" l="l" r="r" t="t"/>
            <a:pathLst>
              <a:path extrusionOk="0" h="120000" w="120000">
                <a:moveTo>
                  <a:pt x="109977" y="42965"/>
                </a:moveTo>
                <a:cubicBezTo>
                  <a:pt x="61489" y="9274"/>
                  <a:pt x="61489" y="9274"/>
                  <a:pt x="61489" y="9274"/>
                </a:cubicBezTo>
                <a:cubicBezTo>
                  <a:pt x="48216" y="0"/>
                  <a:pt x="26546" y="0"/>
                  <a:pt x="13273" y="9274"/>
                </a:cubicBezTo>
                <a:cubicBezTo>
                  <a:pt x="0" y="18548"/>
                  <a:pt x="0" y="33690"/>
                  <a:pt x="13273" y="42965"/>
                </a:cubicBezTo>
                <a:cubicBezTo>
                  <a:pt x="37381" y="60000"/>
                  <a:pt x="37381" y="60000"/>
                  <a:pt x="37381" y="60000"/>
                </a:cubicBezTo>
                <a:cubicBezTo>
                  <a:pt x="13273" y="76845"/>
                  <a:pt x="13273" y="76845"/>
                  <a:pt x="13273" y="76845"/>
                </a:cubicBezTo>
                <a:cubicBezTo>
                  <a:pt x="0" y="86119"/>
                  <a:pt x="0" y="101451"/>
                  <a:pt x="13273" y="110725"/>
                </a:cubicBezTo>
                <a:cubicBezTo>
                  <a:pt x="26546" y="120000"/>
                  <a:pt x="48216" y="120000"/>
                  <a:pt x="61489" y="110725"/>
                </a:cubicBezTo>
                <a:cubicBezTo>
                  <a:pt x="109977" y="76845"/>
                  <a:pt x="109977" y="76845"/>
                  <a:pt x="109977" y="76845"/>
                </a:cubicBezTo>
                <a:cubicBezTo>
                  <a:pt x="116749" y="72113"/>
                  <a:pt x="120000" y="66056"/>
                  <a:pt x="120000" y="60000"/>
                </a:cubicBezTo>
                <a:cubicBezTo>
                  <a:pt x="120000" y="53753"/>
                  <a:pt x="116749" y="47697"/>
                  <a:pt x="109977" y="42965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1" name="Google Shape;641;p28"/>
          <p:cNvSpPr txBox="1"/>
          <p:nvPr>
            <p:ph type="title"/>
          </p:nvPr>
        </p:nvSpPr>
        <p:spPr>
          <a:xfrm>
            <a:off x="1090950" y="2160600"/>
            <a:ext cx="6962100" cy="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1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42" name="Google Shape;642;p28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3" name="Google Shape;643;p28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44" name="Google Shape;644;p28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645" name="Google Shape;645;p28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46" name="Google Shape;646;p28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47" name="Google Shape;647;p28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48" name="Google Shape;648;p28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49" name="Google Shape;649;p28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0" name="Google Shape;650;p28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1" name="Google Shape;651;p28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2" name="Google Shape;652;p28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3" name="Google Shape;653;p28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4" name="Google Shape;654;p28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55" name="Google Shape;655;p28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4">
  <p:cSld name="Transition_02_2_1">
    <p:bg>
      <p:bgPr>
        <a:solidFill>
          <a:srgbClr val="0C3944"/>
        </a:solidFill>
      </p:bgPr>
    </p:bg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" name="Google Shape;657;p29"/>
          <p:cNvGrpSpPr/>
          <p:nvPr/>
        </p:nvGrpSpPr>
        <p:grpSpPr>
          <a:xfrm>
            <a:off x="5026924" y="1639949"/>
            <a:ext cx="2710384" cy="1808165"/>
            <a:chOff x="658" y="-9768"/>
            <a:chExt cx="16189" cy="10800"/>
          </a:xfrm>
        </p:grpSpPr>
        <p:sp>
          <p:nvSpPr>
            <p:cNvPr id="658" name="Google Shape;658;p29"/>
            <p:cNvSpPr/>
            <p:nvPr/>
          </p:nvSpPr>
          <p:spPr>
            <a:xfrm>
              <a:off x="658" y="-9768"/>
              <a:ext cx="8400" cy="10800"/>
            </a:xfrm>
            <a:custGeom>
              <a:rect b="b" l="l" r="r" t="t"/>
              <a:pathLst>
                <a:path extrusionOk="0" h="120000" w="120000">
                  <a:moveTo>
                    <a:pt x="114153" y="48137"/>
                  </a:moveTo>
                  <a:cubicBezTo>
                    <a:pt x="112761" y="46316"/>
                    <a:pt x="110951" y="44643"/>
                    <a:pt x="108723" y="43117"/>
                  </a:cubicBezTo>
                  <a:cubicBezTo>
                    <a:pt x="108723" y="43117"/>
                    <a:pt x="108723" y="43117"/>
                    <a:pt x="108723" y="43117"/>
                  </a:cubicBezTo>
                  <a:cubicBezTo>
                    <a:pt x="60974" y="9302"/>
                    <a:pt x="60974" y="9302"/>
                    <a:pt x="60974" y="9302"/>
                  </a:cubicBezTo>
                  <a:cubicBezTo>
                    <a:pt x="47819" y="0"/>
                    <a:pt x="26310" y="0"/>
                    <a:pt x="13155" y="9302"/>
                  </a:cubicBezTo>
                  <a:cubicBezTo>
                    <a:pt x="0" y="18605"/>
                    <a:pt x="0" y="33814"/>
                    <a:pt x="13155" y="43117"/>
                  </a:cubicBezTo>
                  <a:cubicBezTo>
                    <a:pt x="37030" y="60000"/>
                    <a:pt x="37030" y="60000"/>
                    <a:pt x="37030" y="60000"/>
                  </a:cubicBezTo>
                  <a:cubicBezTo>
                    <a:pt x="13155" y="76931"/>
                    <a:pt x="13155" y="76931"/>
                    <a:pt x="13155" y="76931"/>
                  </a:cubicBezTo>
                  <a:cubicBezTo>
                    <a:pt x="0" y="86234"/>
                    <a:pt x="0" y="101443"/>
                    <a:pt x="13155" y="110746"/>
                  </a:cubicBezTo>
                  <a:cubicBezTo>
                    <a:pt x="26310" y="120000"/>
                    <a:pt x="47819" y="120000"/>
                    <a:pt x="60974" y="110746"/>
                  </a:cubicBezTo>
                  <a:cubicBezTo>
                    <a:pt x="108723" y="76931"/>
                    <a:pt x="108723" y="76931"/>
                    <a:pt x="108723" y="76931"/>
                  </a:cubicBezTo>
                  <a:cubicBezTo>
                    <a:pt x="111786" y="74766"/>
                    <a:pt x="114153" y="72255"/>
                    <a:pt x="115754" y="69647"/>
                  </a:cubicBezTo>
                  <a:cubicBezTo>
                    <a:pt x="120000" y="62756"/>
                    <a:pt x="119512" y="54733"/>
                    <a:pt x="114153" y="48137"/>
                  </a:cubicBezTo>
                  <a:close/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9" name="Google Shape;659;p29"/>
            <p:cNvSpPr/>
            <p:nvPr/>
          </p:nvSpPr>
          <p:spPr>
            <a:xfrm>
              <a:off x="8447" y="-9768"/>
              <a:ext cx="8400" cy="10800"/>
            </a:xfrm>
            <a:custGeom>
              <a:rect b="b" l="l" r="r" t="t"/>
              <a:pathLst>
                <a:path extrusionOk="0" h="120000" w="120000">
                  <a:moveTo>
                    <a:pt x="109999" y="43117"/>
                  </a:moveTo>
                  <a:cubicBezTo>
                    <a:pt x="61690" y="9302"/>
                    <a:pt x="61690" y="9302"/>
                    <a:pt x="61690" y="9302"/>
                  </a:cubicBezTo>
                  <a:cubicBezTo>
                    <a:pt x="48380" y="0"/>
                    <a:pt x="26619" y="0"/>
                    <a:pt x="13309" y="9302"/>
                  </a:cubicBezTo>
                  <a:cubicBezTo>
                    <a:pt x="0" y="18605"/>
                    <a:pt x="0" y="33814"/>
                    <a:pt x="13309" y="43117"/>
                  </a:cubicBezTo>
                  <a:cubicBezTo>
                    <a:pt x="37464" y="60000"/>
                    <a:pt x="37464" y="60000"/>
                    <a:pt x="37464" y="60000"/>
                  </a:cubicBezTo>
                  <a:cubicBezTo>
                    <a:pt x="13309" y="76931"/>
                    <a:pt x="13309" y="76931"/>
                    <a:pt x="13309" y="76931"/>
                  </a:cubicBezTo>
                  <a:cubicBezTo>
                    <a:pt x="0" y="86234"/>
                    <a:pt x="0" y="101443"/>
                    <a:pt x="13309" y="110746"/>
                  </a:cubicBezTo>
                  <a:cubicBezTo>
                    <a:pt x="26619" y="120000"/>
                    <a:pt x="48380" y="120000"/>
                    <a:pt x="61690" y="110746"/>
                  </a:cubicBezTo>
                  <a:cubicBezTo>
                    <a:pt x="109999" y="76931"/>
                    <a:pt x="109999" y="76931"/>
                    <a:pt x="109999" y="76931"/>
                  </a:cubicBezTo>
                  <a:cubicBezTo>
                    <a:pt x="116690" y="72255"/>
                    <a:pt x="119999" y="66152"/>
                    <a:pt x="119999" y="60000"/>
                  </a:cubicBezTo>
                  <a:cubicBezTo>
                    <a:pt x="119999" y="53896"/>
                    <a:pt x="116690" y="47744"/>
                    <a:pt x="109999" y="43117"/>
                  </a:cubicBezTo>
                  <a:close/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660" name="Google Shape;660;p29"/>
          <p:cNvGrpSpPr/>
          <p:nvPr/>
        </p:nvGrpSpPr>
        <p:grpSpPr>
          <a:xfrm rot="10800000">
            <a:off x="1406699" y="1695386"/>
            <a:ext cx="2710384" cy="1808165"/>
            <a:chOff x="658" y="-9768"/>
            <a:chExt cx="16189" cy="10800"/>
          </a:xfrm>
        </p:grpSpPr>
        <p:sp>
          <p:nvSpPr>
            <p:cNvPr id="661" name="Google Shape;661;p29"/>
            <p:cNvSpPr/>
            <p:nvPr/>
          </p:nvSpPr>
          <p:spPr>
            <a:xfrm>
              <a:off x="658" y="-9768"/>
              <a:ext cx="8400" cy="10800"/>
            </a:xfrm>
            <a:custGeom>
              <a:rect b="b" l="l" r="r" t="t"/>
              <a:pathLst>
                <a:path extrusionOk="0" h="120000" w="120000">
                  <a:moveTo>
                    <a:pt x="114153" y="48137"/>
                  </a:moveTo>
                  <a:cubicBezTo>
                    <a:pt x="112761" y="46316"/>
                    <a:pt x="110951" y="44643"/>
                    <a:pt x="108723" y="43117"/>
                  </a:cubicBezTo>
                  <a:cubicBezTo>
                    <a:pt x="108723" y="43117"/>
                    <a:pt x="108723" y="43117"/>
                    <a:pt x="108723" y="43117"/>
                  </a:cubicBezTo>
                  <a:cubicBezTo>
                    <a:pt x="60974" y="9302"/>
                    <a:pt x="60974" y="9302"/>
                    <a:pt x="60974" y="9302"/>
                  </a:cubicBezTo>
                  <a:cubicBezTo>
                    <a:pt x="47819" y="0"/>
                    <a:pt x="26310" y="0"/>
                    <a:pt x="13155" y="9302"/>
                  </a:cubicBezTo>
                  <a:cubicBezTo>
                    <a:pt x="0" y="18605"/>
                    <a:pt x="0" y="33814"/>
                    <a:pt x="13155" y="43117"/>
                  </a:cubicBezTo>
                  <a:cubicBezTo>
                    <a:pt x="37030" y="60000"/>
                    <a:pt x="37030" y="60000"/>
                    <a:pt x="37030" y="60000"/>
                  </a:cubicBezTo>
                  <a:cubicBezTo>
                    <a:pt x="13155" y="76931"/>
                    <a:pt x="13155" y="76931"/>
                    <a:pt x="13155" y="76931"/>
                  </a:cubicBezTo>
                  <a:cubicBezTo>
                    <a:pt x="0" y="86234"/>
                    <a:pt x="0" y="101443"/>
                    <a:pt x="13155" y="110746"/>
                  </a:cubicBezTo>
                  <a:cubicBezTo>
                    <a:pt x="26310" y="120000"/>
                    <a:pt x="47819" y="120000"/>
                    <a:pt x="60974" y="110746"/>
                  </a:cubicBezTo>
                  <a:cubicBezTo>
                    <a:pt x="108723" y="76931"/>
                    <a:pt x="108723" y="76931"/>
                    <a:pt x="108723" y="76931"/>
                  </a:cubicBezTo>
                  <a:cubicBezTo>
                    <a:pt x="111786" y="74766"/>
                    <a:pt x="114153" y="72255"/>
                    <a:pt x="115754" y="69647"/>
                  </a:cubicBezTo>
                  <a:cubicBezTo>
                    <a:pt x="120000" y="62756"/>
                    <a:pt x="119512" y="54733"/>
                    <a:pt x="114153" y="48137"/>
                  </a:cubicBezTo>
                  <a:close/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2" name="Google Shape;662;p29"/>
            <p:cNvSpPr/>
            <p:nvPr/>
          </p:nvSpPr>
          <p:spPr>
            <a:xfrm>
              <a:off x="8447" y="-9768"/>
              <a:ext cx="8400" cy="10800"/>
            </a:xfrm>
            <a:custGeom>
              <a:rect b="b" l="l" r="r" t="t"/>
              <a:pathLst>
                <a:path extrusionOk="0" h="120000" w="120000">
                  <a:moveTo>
                    <a:pt x="109999" y="43117"/>
                  </a:moveTo>
                  <a:cubicBezTo>
                    <a:pt x="61690" y="9302"/>
                    <a:pt x="61690" y="9302"/>
                    <a:pt x="61690" y="9302"/>
                  </a:cubicBezTo>
                  <a:cubicBezTo>
                    <a:pt x="48380" y="0"/>
                    <a:pt x="26619" y="0"/>
                    <a:pt x="13309" y="9302"/>
                  </a:cubicBezTo>
                  <a:cubicBezTo>
                    <a:pt x="0" y="18605"/>
                    <a:pt x="0" y="33814"/>
                    <a:pt x="13309" y="43117"/>
                  </a:cubicBezTo>
                  <a:cubicBezTo>
                    <a:pt x="37464" y="60000"/>
                    <a:pt x="37464" y="60000"/>
                    <a:pt x="37464" y="60000"/>
                  </a:cubicBezTo>
                  <a:cubicBezTo>
                    <a:pt x="13309" y="76931"/>
                    <a:pt x="13309" y="76931"/>
                    <a:pt x="13309" y="76931"/>
                  </a:cubicBezTo>
                  <a:cubicBezTo>
                    <a:pt x="0" y="86234"/>
                    <a:pt x="0" y="101443"/>
                    <a:pt x="13309" y="110746"/>
                  </a:cubicBezTo>
                  <a:cubicBezTo>
                    <a:pt x="26619" y="120000"/>
                    <a:pt x="48380" y="120000"/>
                    <a:pt x="61690" y="110746"/>
                  </a:cubicBezTo>
                  <a:cubicBezTo>
                    <a:pt x="109999" y="76931"/>
                    <a:pt x="109999" y="76931"/>
                    <a:pt x="109999" y="76931"/>
                  </a:cubicBezTo>
                  <a:cubicBezTo>
                    <a:pt x="116690" y="72255"/>
                    <a:pt x="119999" y="66152"/>
                    <a:pt x="119999" y="60000"/>
                  </a:cubicBezTo>
                  <a:cubicBezTo>
                    <a:pt x="119999" y="53896"/>
                    <a:pt x="116690" y="47744"/>
                    <a:pt x="109999" y="43117"/>
                  </a:cubicBezTo>
                  <a:close/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63" name="Google Shape;663;p29"/>
          <p:cNvSpPr txBox="1"/>
          <p:nvPr>
            <p:ph type="title"/>
          </p:nvPr>
        </p:nvSpPr>
        <p:spPr>
          <a:xfrm>
            <a:off x="1090950" y="2160600"/>
            <a:ext cx="6962100" cy="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1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64" name="Google Shape;664;p29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5" name="Google Shape;665;p29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66" name="Google Shape;666;p29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667" name="Google Shape;667;p29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0" name="Google Shape;670;p29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77" name="Google Shape;677;p29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FR">
  <p:cSld name="Conclusion_1_1">
    <p:bg>
      <p:bgPr>
        <a:solidFill>
          <a:srgbClr val="0A3845"/>
        </a:solidFill>
      </p:bgPr>
    </p:bg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30"/>
          <p:cNvSpPr txBox="1"/>
          <p:nvPr/>
        </p:nvSpPr>
        <p:spPr>
          <a:xfrm>
            <a:off x="419100" y="857250"/>
            <a:ext cx="36861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Merci de votre</a:t>
            </a:r>
            <a:endParaRPr b="1" sz="3600">
              <a:solidFill>
                <a:srgbClr val="FFFF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attention !</a:t>
            </a:r>
            <a:endParaRPr sz="1100">
              <a:solidFill>
                <a:srgbClr val="FFFF00"/>
              </a:solidFill>
            </a:endParaRPr>
          </a:p>
        </p:txBody>
      </p:sp>
      <p:sp>
        <p:nvSpPr>
          <p:cNvPr id="680" name="Google Shape;680;p30"/>
          <p:cNvSpPr/>
          <p:nvPr/>
        </p:nvSpPr>
        <p:spPr>
          <a:xfrm>
            <a:off x="7572729" y="781467"/>
            <a:ext cx="128700" cy="63900"/>
          </a:xfrm>
          <a:custGeom>
            <a:rect b="b" l="l" r="r" t="t"/>
            <a:pathLst>
              <a:path extrusionOk="0" h="120000" w="120000">
                <a:moveTo>
                  <a:pt x="89977" y="0"/>
                </a:moveTo>
                <a:cubicBezTo>
                  <a:pt x="30022" y="0"/>
                  <a:pt x="30022" y="0"/>
                  <a:pt x="30022" y="0"/>
                </a:cubicBezTo>
                <a:cubicBezTo>
                  <a:pt x="13442" y="0"/>
                  <a:pt x="0" y="26905"/>
                  <a:pt x="0" y="60089"/>
                </a:cubicBezTo>
                <a:cubicBezTo>
                  <a:pt x="0" y="93094"/>
                  <a:pt x="13442" y="120000"/>
                  <a:pt x="30022" y="120000"/>
                </a:cubicBezTo>
                <a:cubicBezTo>
                  <a:pt x="89977" y="120000"/>
                  <a:pt x="89977" y="120000"/>
                  <a:pt x="89977" y="120000"/>
                </a:cubicBezTo>
                <a:cubicBezTo>
                  <a:pt x="106557" y="120000"/>
                  <a:pt x="120000" y="93094"/>
                  <a:pt x="120000" y="60089"/>
                </a:cubicBezTo>
                <a:cubicBezTo>
                  <a:pt x="120000" y="26905"/>
                  <a:pt x="106557" y="0"/>
                  <a:pt x="89977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1" name="Google Shape;681;p30"/>
          <p:cNvSpPr/>
          <p:nvPr/>
        </p:nvSpPr>
        <p:spPr>
          <a:xfrm>
            <a:off x="6678060" y="584497"/>
            <a:ext cx="295500" cy="197100"/>
          </a:xfrm>
          <a:custGeom>
            <a:rect b="b" l="l" r="r" t="t"/>
            <a:pathLst>
              <a:path extrusionOk="0" h="120000" w="120000">
                <a:moveTo>
                  <a:pt x="95437" y="0"/>
                </a:moveTo>
                <a:cubicBezTo>
                  <a:pt x="89736" y="0"/>
                  <a:pt x="84698" y="1971"/>
                  <a:pt x="80364" y="5855"/>
                </a:cubicBezTo>
                <a:cubicBezTo>
                  <a:pt x="75990" y="9797"/>
                  <a:pt x="73218" y="15246"/>
                  <a:pt x="71968" y="22144"/>
                </a:cubicBezTo>
                <a:cubicBezTo>
                  <a:pt x="68844" y="7362"/>
                  <a:pt x="61073" y="0"/>
                  <a:pt x="48656" y="0"/>
                </a:cubicBezTo>
                <a:cubicBezTo>
                  <a:pt x="43150" y="0"/>
                  <a:pt x="38346" y="2028"/>
                  <a:pt x="34285" y="5971"/>
                </a:cubicBezTo>
                <a:cubicBezTo>
                  <a:pt x="30185" y="9971"/>
                  <a:pt x="27295" y="15362"/>
                  <a:pt x="25655" y="22144"/>
                </a:cubicBezTo>
                <a:cubicBezTo>
                  <a:pt x="25655" y="6202"/>
                  <a:pt x="25655" y="6202"/>
                  <a:pt x="25655" y="6202"/>
                </a:cubicBezTo>
                <a:cubicBezTo>
                  <a:pt x="25655" y="4405"/>
                  <a:pt x="25187" y="3478"/>
                  <a:pt x="24249" y="3478"/>
                </a:cubicBezTo>
                <a:cubicBezTo>
                  <a:pt x="1093" y="3478"/>
                  <a:pt x="1093" y="3478"/>
                  <a:pt x="1093" y="3478"/>
                </a:cubicBezTo>
                <a:cubicBezTo>
                  <a:pt x="351" y="3478"/>
                  <a:pt x="0" y="4405"/>
                  <a:pt x="0" y="6202"/>
                </a:cubicBezTo>
                <a:cubicBezTo>
                  <a:pt x="0" y="116753"/>
                  <a:pt x="0" y="116753"/>
                  <a:pt x="0" y="116753"/>
                </a:cubicBezTo>
                <a:cubicBezTo>
                  <a:pt x="0" y="118898"/>
                  <a:pt x="390" y="120000"/>
                  <a:pt x="1249" y="120000"/>
                </a:cubicBezTo>
                <a:cubicBezTo>
                  <a:pt x="25343" y="120000"/>
                  <a:pt x="25343" y="120000"/>
                  <a:pt x="25343" y="120000"/>
                </a:cubicBezTo>
                <a:cubicBezTo>
                  <a:pt x="26046" y="120000"/>
                  <a:pt x="26436" y="119130"/>
                  <a:pt x="26436" y="117449"/>
                </a:cubicBezTo>
                <a:cubicBezTo>
                  <a:pt x="26436" y="47652"/>
                  <a:pt x="26436" y="47652"/>
                  <a:pt x="26436" y="47652"/>
                </a:cubicBezTo>
                <a:cubicBezTo>
                  <a:pt x="26436" y="43884"/>
                  <a:pt x="27920" y="39014"/>
                  <a:pt x="29990" y="36811"/>
                </a:cubicBezTo>
                <a:cubicBezTo>
                  <a:pt x="32059" y="34550"/>
                  <a:pt x="34402" y="33449"/>
                  <a:pt x="36980" y="33449"/>
                </a:cubicBezTo>
                <a:cubicBezTo>
                  <a:pt x="43501" y="33449"/>
                  <a:pt x="46781" y="39478"/>
                  <a:pt x="46781" y="51478"/>
                </a:cubicBezTo>
                <a:cubicBezTo>
                  <a:pt x="46781" y="117449"/>
                  <a:pt x="46781" y="117449"/>
                  <a:pt x="46781" y="117449"/>
                </a:cubicBezTo>
                <a:cubicBezTo>
                  <a:pt x="46781" y="119130"/>
                  <a:pt x="47250" y="120000"/>
                  <a:pt x="48187" y="120000"/>
                </a:cubicBezTo>
                <a:cubicBezTo>
                  <a:pt x="71812" y="120000"/>
                  <a:pt x="71812" y="120000"/>
                  <a:pt x="71812" y="120000"/>
                </a:cubicBezTo>
                <a:cubicBezTo>
                  <a:pt x="72749" y="120000"/>
                  <a:pt x="73218" y="118840"/>
                  <a:pt x="73218" y="116521"/>
                </a:cubicBezTo>
                <a:cubicBezTo>
                  <a:pt x="73218" y="47652"/>
                  <a:pt x="73218" y="47652"/>
                  <a:pt x="73218" y="47652"/>
                </a:cubicBezTo>
                <a:cubicBezTo>
                  <a:pt x="73218" y="43768"/>
                  <a:pt x="74975" y="38666"/>
                  <a:pt x="76928" y="36579"/>
                </a:cubicBezTo>
                <a:cubicBezTo>
                  <a:pt x="78919" y="34492"/>
                  <a:pt x="81184" y="33449"/>
                  <a:pt x="83761" y="33449"/>
                </a:cubicBezTo>
                <a:cubicBezTo>
                  <a:pt x="90322" y="33449"/>
                  <a:pt x="93563" y="39478"/>
                  <a:pt x="93563" y="51478"/>
                </a:cubicBezTo>
                <a:cubicBezTo>
                  <a:pt x="93563" y="117449"/>
                  <a:pt x="93563" y="117449"/>
                  <a:pt x="93563" y="117449"/>
                </a:cubicBezTo>
                <a:cubicBezTo>
                  <a:pt x="93563" y="119130"/>
                  <a:pt x="94031" y="120000"/>
                  <a:pt x="94969" y="120000"/>
                </a:cubicBezTo>
                <a:cubicBezTo>
                  <a:pt x="118594" y="120000"/>
                  <a:pt x="118594" y="120000"/>
                  <a:pt x="118594" y="120000"/>
                </a:cubicBezTo>
                <a:cubicBezTo>
                  <a:pt x="119531" y="120000"/>
                  <a:pt x="120000" y="118840"/>
                  <a:pt x="120000" y="116521"/>
                </a:cubicBezTo>
                <a:cubicBezTo>
                  <a:pt x="120000" y="36927"/>
                  <a:pt x="120000" y="36927"/>
                  <a:pt x="120000" y="36927"/>
                </a:cubicBezTo>
                <a:cubicBezTo>
                  <a:pt x="120000" y="12289"/>
                  <a:pt x="111799" y="0"/>
                  <a:pt x="954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2" name="Google Shape;682;p30"/>
          <p:cNvSpPr/>
          <p:nvPr/>
        </p:nvSpPr>
        <p:spPr>
          <a:xfrm>
            <a:off x="6994336" y="587818"/>
            <a:ext cx="205500" cy="196500"/>
          </a:xfrm>
          <a:custGeom>
            <a:rect b="b" l="l" r="r" t="t"/>
            <a:pathLst>
              <a:path extrusionOk="0" h="120000" w="120000">
                <a:moveTo>
                  <a:pt x="118427" y="1396"/>
                </a:moveTo>
                <a:cubicBezTo>
                  <a:pt x="84005" y="1396"/>
                  <a:pt x="84005" y="1396"/>
                  <a:pt x="84005" y="1396"/>
                </a:cubicBezTo>
                <a:cubicBezTo>
                  <a:pt x="82826" y="1396"/>
                  <a:pt x="82264" y="2327"/>
                  <a:pt x="82264" y="4131"/>
                </a:cubicBezTo>
                <a:cubicBezTo>
                  <a:pt x="82264" y="18273"/>
                  <a:pt x="82264" y="18273"/>
                  <a:pt x="82264" y="18273"/>
                </a:cubicBezTo>
                <a:cubicBezTo>
                  <a:pt x="80467" y="13326"/>
                  <a:pt x="76874" y="9194"/>
                  <a:pt x="71483" y="5761"/>
                </a:cubicBezTo>
                <a:cubicBezTo>
                  <a:pt x="65699" y="1920"/>
                  <a:pt x="59241" y="0"/>
                  <a:pt x="52054" y="0"/>
                </a:cubicBezTo>
                <a:cubicBezTo>
                  <a:pt x="37622" y="0"/>
                  <a:pt x="25381" y="5528"/>
                  <a:pt x="15386" y="16644"/>
                </a:cubicBezTo>
                <a:cubicBezTo>
                  <a:pt x="5109" y="28225"/>
                  <a:pt x="0" y="42599"/>
                  <a:pt x="0" y="59767"/>
                </a:cubicBezTo>
                <a:cubicBezTo>
                  <a:pt x="0" y="78273"/>
                  <a:pt x="5053" y="93055"/>
                  <a:pt x="15161" y="103996"/>
                </a:cubicBezTo>
                <a:cubicBezTo>
                  <a:pt x="24875" y="114645"/>
                  <a:pt x="37398" y="120000"/>
                  <a:pt x="52728" y="120000"/>
                </a:cubicBezTo>
                <a:cubicBezTo>
                  <a:pt x="60028" y="120000"/>
                  <a:pt x="66485" y="118428"/>
                  <a:pt x="72157" y="115344"/>
                </a:cubicBezTo>
                <a:cubicBezTo>
                  <a:pt x="78446" y="111968"/>
                  <a:pt x="82489" y="107371"/>
                  <a:pt x="84230" y="101668"/>
                </a:cubicBezTo>
                <a:cubicBezTo>
                  <a:pt x="84230" y="116275"/>
                  <a:pt x="84230" y="116275"/>
                  <a:pt x="84230" y="116275"/>
                </a:cubicBezTo>
                <a:cubicBezTo>
                  <a:pt x="84230" y="117672"/>
                  <a:pt x="85016" y="118370"/>
                  <a:pt x="86476" y="118370"/>
                </a:cubicBezTo>
                <a:cubicBezTo>
                  <a:pt x="118203" y="118370"/>
                  <a:pt x="118203" y="118370"/>
                  <a:pt x="118203" y="118370"/>
                </a:cubicBezTo>
                <a:cubicBezTo>
                  <a:pt x="119438" y="118370"/>
                  <a:pt x="120000" y="117264"/>
                  <a:pt x="120000" y="115111"/>
                </a:cubicBezTo>
                <a:cubicBezTo>
                  <a:pt x="120000" y="3433"/>
                  <a:pt x="120000" y="3433"/>
                  <a:pt x="120000" y="3433"/>
                </a:cubicBezTo>
                <a:cubicBezTo>
                  <a:pt x="120000" y="2095"/>
                  <a:pt x="119494" y="1396"/>
                  <a:pt x="118427" y="1396"/>
                </a:cubicBezTo>
                <a:close/>
                <a:moveTo>
                  <a:pt x="75751" y="77924"/>
                </a:moveTo>
                <a:cubicBezTo>
                  <a:pt x="71427" y="82521"/>
                  <a:pt x="66148" y="84791"/>
                  <a:pt x="59859" y="84791"/>
                </a:cubicBezTo>
                <a:cubicBezTo>
                  <a:pt x="53458" y="84791"/>
                  <a:pt x="48067" y="82521"/>
                  <a:pt x="43687" y="78040"/>
                </a:cubicBezTo>
                <a:cubicBezTo>
                  <a:pt x="39307" y="73559"/>
                  <a:pt x="37061" y="67856"/>
                  <a:pt x="37061" y="60931"/>
                </a:cubicBezTo>
                <a:cubicBezTo>
                  <a:pt x="37061" y="53656"/>
                  <a:pt x="39138" y="47720"/>
                  <a:pt x="43238" y="43064"/>
                </a:cubicBezTo>
                <a:cubicBezTo>
                  <a:pt x="47337" y="38467"/>
                  <a:pt x="52896" y="36139"/>
                  <a:pt x="59859" y="36139"/>
                </a:cubicBezTo>
                <a:cubicBezTo>
                  <a:pt x="66317" y="36139"/>
                  <a:pt x="71595" y="38351"/>
                  <a:pt x="75863" y="42715"/>
                </a:cubicBezTo>
                <a:cubicBezTo>
                  <a:pt x="80131" y="47138"/>
                  <a:pt x="82264" y="53016"/>
                  <a:pt x="82264" y="60465"/>
                </a:cubicBezTo>
                <a:cubicBezTo>
                  <a:pt x="82264" y="67565"/>
                  <a:pt x="80074" y="73385"/>
                  <a:pt x="75751" y="779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3" name="Google Shape;683;p30"/>
          <p:cNvSpPr/>
          <p:nvPr/>
        </p:nvSpPr>
        <p:spPr>
          <a:xfrm>
            <a:off x="7229627" y="526505"/>
            <a:ext cx="197700" cy="255000"/>
          </a:xfrm>
          <a:custGeom>
            <a:rect b="b" l="l" r="r" t="t"/>
            <a:pathLst>
              <a:path extrusionOk="0" h="120000" w="120000">
                <a:moveTo>
                  <a:pt x="75620" y="67343"/>
                </a:moveTo>
                <a:cubicBezTo>
                  <a:pt x="115036" y="33179"/>
                  <a:pt x="115036" y="33179"/>
                  <a:pt x="115036" y="33179"/>
                </a:cubicBezTo>
                <a:cubicBezTo>
                  <a:pt x="116905" y="31074"/>
                  <a:pt x="116671" y="30000"/>
                  <a:pt x="114335" y="30000"/>
                </a:cubicBezTo>
                <a:cubicBezTo>
                  <a:pt x="76496" y="30000"/>
                  <a:pt x="76496" y="30000"/>
                  <a:pt x="76496" y="30000"/>
                </a:cubicBezTo>
                <a:cubicBezTo>
                  <a:pt x="75270" y="30000"/>
                  <a:pt x="74335" y="30447"/>
                  <a:pt x="73693" y="31432"/>
                </a:cubicBezTo>
                <a:cubicBezTo>
                  <a:pt x="59795" y="46835"/>
                  <a:pt x="46773" y="58432"/>
                  <a:pt x="39532" y="66179"/>
                </a:cubicBezTo>
                <a:cubicBezTo>
                  <a:pt x="39532" y="2283"/>
                  <a:pt x="39532" y="2283"/>
                  <a:pt x="39532" y="2283"/>
                </a:cubicBezTo>
                <a:cubicBezTo>
                  <a:pt x="39532" y="761"/>
                  <a:pt x="38832" y="0"/>
                  <a:pt x="37430" y="0"/>
                </a:cubicBezTo>
                <a:cubicBezTo>
                  <a:pt x="1635" y="0"/>
                  <a:pt x="1635" y="0"/>
                  <a:pt x="1635" y="0"/>
                </a:cubicBezTo>
                <a:cubicBezTo>
                  <a:pt x="525" y="0"/>
                  <a:pt x="0" y="761"/>
                  <a:pt x="0" y="2283"/>
                </a:cubicBezTo>
                <a:cubicBezTo>
                  <a:pt x="0" y="117492"/>
                  <a:pt x="0" y="117492"/>
                  <a:pt x="0" y="117492"/>
                </a:cubicBezTo>
                <a:cubicBezTo>
                  <a:pt x="0" y="119149"/>
                  <a:pt x="642" y="120000"/>
                  <a:pt x="1868" y="120000"/>
                </a:cubicBezTo>
                <a:cubicBezTo>
                  <a:pt x="37664" y="120000"/>
                  <a:pt x="37664" y="120000"/>
                  <a:pt x="37664" y="120000"/>
                </a:cubicBezTo>
                <a:cubicBezTo>
                  <a:pt x="38890" y="120000"/>
                  <a:pt x="39532" y="119328"/>
                  <a:pt x="39532" y="118029"/>
                </a:cubicBezTo>
                <a:cubicBezTo>
                  <a:pt x="39532" y="98417"/>
                  <a:pt x="39532" y="98417"/>
                  <a:pt x="39532" y="98417"/>
                </a:cubicBezTo>
                <a:cubicBezTo>
                  <a:pt x="52437" y="87044"/>
                  <a:pt x="52437" y="87044"/>
                  <a:pt x="52437" y="87044"/>
                </a:cubicBezTo>
                <a:cubicBezTo>
                  <a:pt x="71824" y="117492"/>
                  <a:pt x="71824" y="117492"/>
                  <a:pt x="71824" y="117492"/>
                </a:cubicBezTo>
                <a:cubicBezTo>
                  <a:pt x="73051" y="119149"/>
                  <a:pt x="74394" y="120000"/>
                  <a:pt x="75795" y="120000"/>
                </a:cubicBezTo>
                <a:cubicBezTo>
                  <a:pt x="116671" y="120000"/>
                  <a:pt x="116671" y="120000"/>
                  <a:pt x="116671" y="120000"/>
                </a:cubicBezTo>
                <a:cubicBezTo>
                  <a:pt x="119299" y="120000"/>
                  <a:pt x="120000" y="119283"/>
                  <a:pt x="118715" y="117850"/>
                </a:cubicBezTo>
                <a:lnTo>
                  <a:pt x="75620" y="673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4" name="Google Shape;684;p30"/>
          <p:cNvSpPr/>
          <p:nvPr/>
        </p:nvSpPr>
        <p:spPr>
          <a:xfrm>
            <a:off x="7412802" y="584497"/>
            <a:ext cx="186900" cy="201900"/>
          </a:xfrm>
          <a:custGeom>
            <a:rect b="b" l="l" r="r" t="t"/>
            <a:pathLst>
              <a:path extrusionOk="0" h="120000" w="120000">
                <a:moveTo>
                  <a:pt x="64501" y="0"/>
                </a:moveTo>
                <a:cubicBezTo>
                  <a:pt x="44892" y="0"/>
                  <a:pt x="29229" y="5487"/>
                  <a:pt x="17512" y="16520"/>
                </a:cubicBezTo>
                <a:cubicBezTo>
                  <a:pt x="5796" y="27553"/>
                  <a:pt x="0" y="41810"/>
                  <a:pt x="0" y="59179"/>
                </a:cubicBezTo>
                <a:cubicBezTo>
                  <a:pt x="0" y="77963"/>
                  <a:pt x="6104" y="92899"/>
                  <a:pt x="18376" y="104045"/>
                </a:cubicBezTo>
                <a:cubicBezTo>
                  <a:pt x="30154" y="114681"/>
                  <a:pt x="45570" y="120000"/>
                  <a:pt x="64501" y="120000"/>
                </a:cubicBezTo>
                <a:cubicBezTo>
                  <a:pt x="73196" y="120000"/>
                  <a:pt x="81891" y="118585"/>
                  <a:pt x="90524" y="115756"/>
                </a:cubicBezTo>
                <a:cubicBezTo>
                  <a:pt x="97923" y="113154"/>
                  <a:pt x="104830" y="109476"/>
                  <a:pt x="109085" y="106025"/>
                </a:cubicBezTo>
                <a:cubicBezTo>
                  <a:pt x="111181" y="104384"/>
                  <a:pt x="111613" y="102687"/>
                  <a:pt x="110318" y="100876"/>
                </a:cubicBezTo>
                <a:cubicBezTo>
                  <a:pt x="105570" y="94087"/>
                  <a:pt x="101993" y="91258"/>
                  <a:pt x="94717" y="82942"/>
                </a:cubicBezTo>
                <a:cubicBezTo>
                  <a:pt x="92929" y="81244"/>
                  <a:pt x="91942" y="81357"/>
                  <a:pt x="90339" y="82545"/>
                </a:cubicBezTo>
                <a:cubicBezTo>
                  <a:pt x="83926" y="87864"/>
                  <a:pt x="74121" y="89448"/>
                  <a:pt x="65241" y="89448"/>
                </a:cubicBezTo>
                <a:cubicBezTo>
                  <a:pt x="57903" y="89448"/>
                  <a:pt x="51921" y="87355"/>
                  <a:pt x="47358" y="83734"/>
                </a:cubicBezTo>
                <a:cubicBezTo>
                  <a:pt x="42733" y="80169"/>
                  <a:pt x="40390" y="75360"/>
                  <a:pt x="40205" y="69363"/>
                </a:cubicBezTo>
                <a:cubicBezTo>
                  <a:pt x="113586" y="69363"/>
                  <a:pt x="113586" y="69363"/>
                  <a:pt x="113586" y="69363"/>
                </a:cubicBezTo>
                <a:cubicBezTo>
                  <a:pt x="116423" y="69363"/>
                  <a:pt x="118026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1" y="23309"/>
                  <a:pt x="103535" y="13691"/>
                </a:cubicBezTo>
                <a:cubicBezTo>
                  <a:pt x="93052" y="4582"/>
                  <a:pt x="80041" y="0"/>
                  <a:pt x="64501" y="0"/>
                </a:cubicBezTo>
                <a:close/>
                <a:moveTo>
                  <a:pt x="40205" y="49504"/>
                </a:moveTo>
                <a:cubicBezTo>
                  <a:pt x="41870" y="36775"/>
                  <a:pt x="48715" y="30381"/>
                  <a:pt x="60863" y="30381"/>
                </a:cubicBezTo>
                <a:cubicBezTo>
                  <a:pt x="73751" y="30381"/>
                  <a:pt x="80719" y="36775"/>
                  <a:pt x="81706" y="49504"/>
                </a:cubicBezTo>
                <a:lnTo>
                  <a:pt x="40205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5" name="Google Shape;685;p30"/>
          <p:cNvSpPr/>
          <p:nvPr/>
        </p:nvSpPr>
        <p:spPr>
          <a:xfrm>
            <a:off x="7681049" y="584497"/>
            <a:ext cx="173100" cy="204000"/>
          </a:xfrm>
          <a:custGeom>
            <a:rect b="b" l="l" r="r" t="t"/>
            <a:pathLst>
              <a:path extrusionOk="0" h="120000" w="120000">
                <a:moveTo>
                  <a:pt x="75083" y="43493"/>
                </a:moveTo>
                <a:cubicBezTo>
                  <a:pt x="63604" y="41588"/>
                  <a:pt x="55862" y="39906"/>
                  <a:pt x="51991" y="38505"/>
                </a:cubicBezTo>
                <a:cubicBezTo>
                  <a:pt x="48053" y="37048"/>
                  <a:pt x="46117" y="35254"/>
                  <a:pt x="46117" y="33012"/>
                </a:cubicBezTo>
                <a:cubicBezTo>
                  <a:pt x="46117" y="27800"/>
                  <a:pt x="51056" y="25221"/>
                  <a:pt x="61001" y="25221"/>
                </a:cubicBezTo>
                <a:cubicBezTo>
                  <a:pt x="69343" y="25221"/>
                  <a:pt x="76084" y="28528"/>
                  <a:pt x="81223" y="35254"/>
                </a:cubicBezTo>
                <a:cubicBezTo>
                  <a:pt x="81890" y="36151"/>
                  <a:pt x="82892" y="36375"/>
                  <a:pt x="84093" y="35927"/>
                </a:cubicBezTo>
                <a:cubicBezTo>
                  <a:pt x="113592" y="27239"/>
                  <a:pt x="113592" y="27239"/>
                  <a:pt x="113592" y="27239"/>
                </a:cubicBezTo>
                <a:cubicBezTo>
                  <a:pt x="114860" y="26903"/>
                  <a:pt x="115261" y="25894"/>
                  <a:pt x="114927" y="24100"/>
                </a:cubicBezTo>
                <a:cubicBezTo>
                  <a:pt x="109121" y="8014"/>
                  <a:pt x="91635" y="0"/>
                  <a:pt x="62602" y="0"/>
                </a:cubicBezTo>
                <a:cubicBezTo>
                  <a:pt x="43982" y="0"/>
                  <a:pt x="29365" y="3194"/>
                  <a:pt x="18754" y="9584"/>
                </a:cubicBezTo>
                <a:cubicBezTo>
                  <a:pt x="8142" y="15973"/>
                  <a:pt x="2803" y="24997"/>
                  <a:pt x="2803" y="36599"/>
                </a:cubicBezTo>
                <a:cubicBezTo>
                  <a:pt x="2803" y="47024"/>
                  <a:pt x="6807" y="55039"/>
                  <a:pt x="14816" y="60700"/>
                </a:cubicBezTo>
                <a:cubicBezTo>
                  <a:pt x="21156" y="65128"/>
                  <a:pt x="31434" y="68883"/>
                  <a:pt x="45583" y="71854"/>
                </a:cubicBezTo>
                <a:cubicBezTo>
                  <a:pt x="55728" y="73928"/>
                  <a:pt x="62536" y="75945"/>
                  <a:pt x="66206" y="77851"/>
                </a:cubicBezTo>
                <a:cubicBezTo>
                  <a:pt x="69810" y="79813"/>
                  <a:pt x="71612" y="82223"/>
                  <a:pt x="71612" y="85249"/>
                </a:cubicBezTo>
                <a:cubicBezTo>
                  <a:pt x="71612" y="91191"/>
                  <a:pt x="65873" y="94161"/>
                  <a:pt x="54393" y="94161"/>
                </a:cubicBezTo>
                <a:cubicBezTo>
                  <a:pt x="49588" y="94161"/>
                  <a:pt x="45183" y="92984"/>
                  <a:pt x="41112" y="90686"/>
                </a:cubicBezTo>
                <a:cubicBezTo>
                  <a:pt x="36974" y="88388"/>
                  <a:pt x="34238" y="85530"/>
                  <a:pt x="32836" y="82111"/>
                </a:cubicBezTo>
                <a:cubicBezTo>
                  <a:pt x="32502" y="81214"/>
                  <a:pt x="31701" y="80934"/>
                  <a:pt x="30433" y="81214"/>
                </a:cubicBezTo>
                <a:cubicBezTo>
                  <a:pt x="1468" y="90574"/>
                  <a:pt x="1468" y="90574"/>
                  <a:pt x="1468" y="90574"/>
                </a:cubicBezTo>
                <a:cubicBezTo>
                  <a:pt x="266" y="91022"/>
                  <a:pt x="0" y="92143"/>
                  <a:pt x="734" y="93937"/>
                </a:cubicBezTo>
                <a:cubicBezTo>
                  <a:pt x="10077" y="111312"/>
                  <a:pt x="29499" y="120000"/>
                  <a:pt x="58865" y="120000"/>
                </a:cubicBezTo>
                <a:cubicBezTo>
                  <a:pt x="78020" y="120000"/>
                  <a:pt x="92969" y="116244"/>
                  <a:pt x="103781" y="108734"/>
                </a:cubicBezTo>
                <a:cubicBezTo>
                  <a:pt x="114593" y="101223"/>
                  <a:pt x="120000" y="91191"/>
                  <a:pt x="120000" y="78524"/>
                </a:cubicBezTo>
                <a:cubicBezTo>
                  <a:pt x="120000" y="60364"/>
                  <a:pt x="105050" y="48706"/>
                  <a:pt x="75083" y="434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6" name="Google Shape;686;p30"/>
          <p:cNvSpPr/>
          <p:nvPr/>
        </p:nvSpPr>
        <p:spPr>
          <a:xfrm>
            <a:off x="8067581" y="585263"/>
            <a:ext cx="182100" cy="197100"/>
          </a:xfrm>
          <a:custGeom>
            <a:rect b="b" l="l" r="r" t="t"/>
            <a:pathLst>
              <a:path extrusionOk="0" h="120000" w="120000">
                <a:moveTo>
                  <a:pt x="80928" y="0"/>
                </a:moveTo>
                <a:cubicBezTo>
                  <a:pt x="71176" y="0"/>
                  <a:pt x="62817" y="2028"/>
                  <a:pt x="55852" y="6028"/>
                </a:cubicBezTo>
                <a:cubicBezTo>
                  <a:pt x="48886" y="10028"/>
                  <a:pt x="44137" y="15420"/>
                  <a:pt x="41604" y="22202"/>
                </a:cubicBezTo>
                <a:cubicBezTo>
                  <a:pt x="41604" y="7188"/>
                  <a:pt x="41604" y="7188"/>
                  <a:pt x="41604" y="7188"/>
                </a:cubicBezTo>
                <a:cubicBezTo>
                  <a:pt x="41604" y="4695"/>
                  <a:pt x="40654" y="3478"/>
                  <a:pt x="38817" y="3478"/>
                </a:cubicBezTo>
                <a:cubicBezTo>
                  <a:pt x="1773" y="3478"/>
                  <a:pt x="1773" y="3478"/>
                  <a:pt x="1773" y="3478"/>
                </a:cubicBezTo>
                <a:cubicBezTo>
                  <a:pt x="633" y="3478"/>
                  <a:pt x="0" y="4405"/>
                  <a:pt x="0" y="6260"/>
                </a:cubicBezTo>
                <a:cubicBezTo>
                  <a:pt x="0" y="116811"/>
                  <a:pt x="0" y="116811"/>
                  <a:pt x="0" y="116811"/>
                </a:cubicBezTo>
                <a:cubicBezTo>
                  <a:pt x="0" y="118956"/>
                  <a:pt x="696" y="120000"/>
                  <a:pt x="2026" y="120000"/>
                </a:cubicBezTo>
                <a:cubicBezTo>
                  <a:pt x="41097" y="120000"/>
                  <a:pt x="41097" y="120000"/>
                  <a:pt x="41097" y="120000"/>
                </a:cubicBezTo>
                <a:cubicBezTo>
                  <a:pt x="42300" y="120000"/>
                  <a:pt x="42870" y="119188"/>
                  <a:pt x="42870" y="117449"/>
                </a:cubicBezTo>
                <a:cubicBezTo>
                  <a:pt x="42870" y="44579"/>
                  <a:pt x="42870" y="44579"/>
                  <a:pt x="42870" y="44579"/>
                </a:cubicBezTo>
                <a:cubicBezTo>
                  <a:pt x="46416" y="37159"/>
                  <a:pt x="52559" y="33507"/>
                  <a:pt x="61298" y="33507"/>
                </a:cubicBezTo>
                <a:cubicBezTo>
                  <a:pt x="71873" y="33507"/>
                  <a:pt x="77129" y="38550"/>
                  <a:pt x="77129" y="48695"/>
                </a:cubicBezTo>
                <a:cubicBezTo>
                  <a:pt x="77129" y="117449"/>
                  <a:pt x="77129" y="117449"/>
                  <a:pt x="77129" y="117449"/>
                </a:cubicBezTo>
                <a:cubicBezTo>
                  <a:pt x="77129" y="119188"/>
                  <a:pt x="77889" y="120000"/>
                  <a:pt x="79408" y="120000"/>
                </a:cubicBezTo>
                <a:cubicBezTo>
                  <a:pt x="117467" y="120000"/>
                  <a:pt x="117467" y="120000"/>
                  <a:pt x="117467" y="120000"/>
                </a:cubicBezTo>
                <a:cubicBezTo>
                  <a:pt x="119176" y="120000"/>
                  <a:pt x="120000" y="118840"/>
                  <a:pt x="120000" y="116579"/>
                </a:cubicBezTo>
                <a:cubicBezTo>
                  <a:pt x="120000" y="38086"/>
                  <a:pt x="120000" y="38086"/>
                  <a:pt x="120000" y="38086"/>
                </a:cubicBezTo>
                <a:cubicBezTo>
                  <a:pt x="120000" y="12695"/>
                  <a:pt x="106955" y="0"/>
                  <a:pt x="80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7" name="Google Shape;687;p30"/>
          <p:cNvSpPr/>
          <p:nvPr/>
        </p:nvSpPr>
        <p:spPr>
          <a:xfrm>
            <a:off x="8266339" y="585263"/>
            <a:ext cx="173100" cy="204000"/>
          </a:xfrm>
          <a:custGeom>
            <a:rect b="b" l="l" r="r" t="t"/>
            <a:pathLst>
              <a:path extrusionOk="0" h="120000" w="120000">
                <a:moveTo>
                  <a:pt x="75150" y="43529"/>
                </a:moveTo>
                <a:cubicBezTo>
                  <a:pt x="63604" y="41568"/>
                  <a:pt x="55928" y="39887"/>
                  <a:pt x="51991" y="38487"/>
                </a:cubicBezTo>
                <a:cubicBezTo>
                  <a:pt x="48120" y="37086"/>
                  <a:pt x="46184" y="35238"/>
                  <a:pt x="46184" y="33053"/>
                </a:cubicBezTo>
                <a:cubicBezTo>
                  <a:pt x="46184" y="27843"/>
                  <a:pt x="51123" y="25210"/>
                  <a:pt x="61067" y="25210"/>
                </a:cubicBezTo>
                <a:cubicBezTo>
                  <a:pt x="69343" y="25210"/>
                  <a:pt x="76084" y="28571"/>
                  <a:pt x="81223" y="35238"/>
                </a:cubicBezTo>
                <a:cubicBezTo>
                  <a:pt x="81957" y="36134"/>
                  <a:pt x="82892" y="36358"/>
                  <a:pt x="84160" y="35910"/>
                </a:cubicBezTo>
                <a:cubicBezTo>
                  <a:pt x="113659" y="27226"/>
                  <a:pt x="113659" y="27226"/>
                  <a:pt x="113659" y="27226"/>
                </a:cubicBezTo>
                <a:cubicBezTo>
                  <a:pt x="114860" y="26946"/>
                  <a:pt x="115328" y="25882"/>
                  <a:pt x="114994" y="24089"/>
                </a:cubicBezTo>
                <a:cubicBezTo>
                  <a:pt x="109121" y="8067"/>
                  <a:pt x="91701" y="0"/>
                  <a:pt x="62602" y="0"/>
                </a:cubicBezTo>
                <a:cubicBezTo>
                  <a:pt x="44048" y="0"/>
                  <a:pt x="29432" y="3249"/>
                  <a:pt x="18820" y="9635"/>
                </a:cubicBezTo>
                <a:cubicBezTo>
                  <a:pt x="8142" y="16022"/>
                  <a:pt x="2869" y="24985"/>
                  <a:pt x="2869" y="36582"/>
                </a:cubicBezTo>
                <a:cubicBezTo>
                  <a:pt x="2869" y="47002"/>
                  <a:pt x="6874" y="55014"/>
                  <a:pt x="14816" y="60672"/>
                </a:cubicBezTo>
                <a:cubicBezTo>
                  <a:pt x="21156" y="65154"/>
                  <a:pt x="31434" y="68851"/>
                  <a:pt x="45650" y="71820"/>
                </a:cubicBezTo>
                <a:cubicBezTo>
                  <a:pt x="55728" y="73893"/>
                  <a:pt x="62602" y="75910"/>
                  <a:pt x="66206" y="77871"/>
                </a:cubicBezTo>
                <a:cubicBezTo>
                  <a:pt x="69810" y="79775"/>
                  <a:pt x="71679" y="82240"/>
                  <a:pt x="71679" y="85210"/>
                </a:cubicBezTo>
                <a:cubicBezTo>
                  <a:pt x="71679" y="91148"/>
                  <a:pt x="65873" y="94117"/>
                  <a:pt x="54393" y="94117"/>
                </a:cubicBezTo>
                <a:cubicBezTo>
                  <a:pt x="49588" y="94117"/>
                  <a:pt x="45183" y="92997"/>
                  <a:pt x="41112" y="90700"/>
                </a:cubicBezTo>
                <a:cubicBezTo>
                  <a:pt x="37041" y="88347"/>
                  <a:pt x="34304" y="85490"/>
                  <a:pt x="32903" y="82072"/>
                </a:cubicBezTo>
                <a:cubicBezTo>
                  <a:pt x="32502" y="81176"/>
                  <a:pt x="31701" y="80896"/>
                  <a:pt x="30500" y="81176"/>
                </a:cubicBezTo>
                <a:cubicBezTo>
                  <a:pt x="1535" y="90532"/>
                  <a:pt x="1535" y="90532"/>
                  <a:pt x="1535" y="90532"/>
                </a:cubicBezTo>
                <a:cubicBezTo>
                  <a:pt x="266" y="90980"/>
                  <a:pt x="0" y="92100"/>
                  <a:pt x="734" y="93893"/>
                </a:cubicBezTo>
                <a:cubicBezTo>
                  <a:pt x="10144" y="111316"/>
                  <a:pt x="29499" y="120000"/>
                  <a:pt x="58932" y="120000"/>
                </a:cubicBezTo>
                <a:cubicBezTo>
                  <a:pt x="78020" y="120000"/>
                  <a:pt x="92969" y="116246"/>
                  <a:pt x="103781" y="108739"/>
                </a:cubicBezTo>
                <a:cubicBezTo>
                  <a:pt x="114593" y="101232"/>
                  <a:pt x="120000" y="91148"/>
                  <a:pt x="120000" y="78543"/>
                </a:cubicBezTo>
                <a:cubicBezTo>
                  <a:pt x="120000" y="60392"/>
                  <a:pt x="105050" y="48739"/>
                  <a:pt x="75150" y="435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8" name="Google Shape;688;p30"/>
          <p:cNvSpPr/>
          <p:nvPr/>
        </p:nvSpPr>
        <p:spPr>
          <a:xfrm>
            <a:off x="7863713" y="584497"/>
            <a:ext cx="187200" cy="201900"/>
          </a:xfrm>
          <a:custGeom>
            <a:rect b="b" l="l" r="r" t="t"/>
            <a:pathLst>
              <a:path extrusionOk="0" h="120000" w="120000">
                <a:moveTo>
                  <a:pt x="64530" y="0"/>
                </a:moveTo>
                <a:cubicBezTo>
                  <a:pt x="44930" y="0"/>
                  <a:pt x="29214" y="5487"/>
                  <a:pt x="17565" y="16520"/>
                </a:cubicBezTo>
                <a:cubicBezTo>
                  <a:pt x="5855" y="27553"/>
                  <a:pt x="0" y="41810"/>
                  <a:pt x="0" y="59179"/>
                </a:cubicBezTo>
                <a:cubicBezTo>
                  <a:pt x="0" y="77963"/>
                  <a:pt x="6163" y="92899"/>
                  <a:pt x="18428" y="104045"/>
                </a:cubicBezTo>
                <a:cubicBezTo>
                  <a:pt x="30200" y="114681"/>
                  <a:pt x="45546" y="120000"/>
                  <a:pt x="64530" y="120000"/>
                </a:cubicBezTo>
                <a:cubicBezTo>
                  <a:pt x="73220" y="120000"/>
                  <a:pt x="81848" y="118585"/>
                  <a:pt x="90539" y="115756"/>
                </a:cubicBezTo>
                <a:cubicBezTo>
                  <a:pt x="94545" y="114342"/>
                  <a:pt x="98428" y="112588"/>
                  <a:pt x="101818" y="110721"/>
                </a:cubicBezTo>
                <a:cubicBezTo>
                  <a:pt x="105208" y="109080"/>
                  <a:pt x="108412" y="106987"/>
                  <a:pt x="111432" y="104441"/>
                </a:cubicBezTo>
                <a:cubicBezTo>
                  <a:pt x="112788" y="102970"/>
                  <a:pt x="113035" y="101838"/>
                  <a:pt x="112172" y="101046"/>
                </a:cubicBezTo>
                <a:cubicBezTo>
                  <a:pt x="91587" y="82772"/>
                  <a:pt x="91587" y="82772"/>
                  <a:pt x="91587" y="82772"/>
                </a:cubicBezTo>
                <a:cubicBezTo>
                  <a:pt x="90662" y="82093"/>
                  <a:pt x="89799" y="82093"/>
                  <a:pt x="89121" y="82828"/>
                </a:cubicBezTo>
                <a:cubicBezTo>
                  <a:pt x="88813" y="83168"/>
                  <a:pt x="88443" y="83507"/>
                  <a:pt x="88073" y="83847"/>
                </a:cubicBezTo>
                <a:cubicBezTo>
                  <a:pt x="81664" y="89165"/>
                  <a:pt x="70508" y="89618"/>
                  <a:pt x="68351" y="89618"/>
                </a:cubicBezTo>
                <a:cubicBezTo>
                  <a:pt x="59044" y="89618"/>
                  <a:pt x="51956" y="87355"/>
                  <a:pt x="47334" y="83734"/>
                </a:cubicBezTo>
                <a:cubicBezTo>
                  <a:pt x="42773" y="80169"/>
                  <a:pt x="40431" y="75360"/>
                  <a:pt x="40246" y="69363"/>
                </a:cubicBezTo>
                <a:cubicBezTo>
                  <a:pt x="113590" y="69363"/>
                  <a:pt x="113590" y="69363"/>
                  <a:pt x="113590" y="69363"/>
                </a:cubicBezTo>
                <a:cubicBezTo>
                  <a:pt x="116363" y="69363"/>
                  <a:pt x="118027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4" y="23309"/>
                  <a:pt x="103543" y="13691"/>
                </a:cubicBezTo>
                <a:cubicBezTo>
                  <a:pt x="93066" y="4582"/>
                  <a:pt x="80061" y="0"/>
                  <a:pt x="64530" y="0"/>
                </a:cubicBezTo>
                <a:close/>
                <a:moveTo>
                  <a:pt x="40246" y="49504"/>
                </a:moveTo>
                <a:cubicBezTo>
                  <a:pt x="41848" y="36775"/>
                  <a:pt x="48751" y="30381"/>
                  <a:pt x="60832" y="30381"/>
                </a:cubicBezTo>
                <a:cubicBezTo>
                  <a:pt x="73775" y="30381"/>
                  <a:pt x="80739" y="36775"/>
                  <a:pt x="81725" y="49504"/>
                </a:cubicBezTo>
                <a:lnTo>
                  <a:pt x="40246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9" name="Google Shape;689;p30"/>
          <p:cNvSpPr/>
          <p:nvPr/>
        </p:nvSpPr>
        <p:spPr>
          <a:xfrm>
            <a:off x="8452835" y="585263"/>
            <a:ext cx="187200" cy="201900"/>
          </a:xfrm>
          <a:custGeom>
            <a:rect b="b" l="l" r="r" t="t"/>
            <a:pathLst>
              <a:path extrusionOk="0" h="120000" w="120000">
                <a:moveTo>
                  <a:pt x="103535" y="13741"/>
                </a:moveTo>
                <a:cubicBezTo>
                  <a:pt x="93052" y="4580"/>
                  <a:pt x="80041" y="0"/>
                  <a:pt x="64501" y="0"/>
                </a:cubicBezTo>
                <a:cubicBezTo>
                  <a:pt x="44892" y="0"/>
                  <a:pt x="29229" y="5541"/>
                  <a:pt x="17512" y="16569"/>
                </a:cubicBezTo>
                <a:cubicBezTo>
                  <a:pt x="5796" y="27596"/>
                  <a:pt x="0" y="41790"/>
                  <a:pt x="0" y="59208"/>
                </a:cubicBezTo>
                <a:cubicBezTo>
                  <a:pt x="0" y="77983"/>
                  <a:pt x="6104" y="92912"/>
                  <a:pt x="18376" y="103996"/>
                </a:cubicBezTo>
                <a:cubicBezTo>
                  <a:pt x="30154" y="114627"/>
                  <a:pt x="45570" y="120000"/>
                  <a:pt x="64501" y="120000"/>
                </a:cubicBezTo>
                <a:cubicBezTo>
                  <a:pt x="73196" y="120000"/>
                  <a:pt x="81891" y="118529"/>
                  <a:pt x="90524" y="115702"/>
                </a:cubicBezTo>
                <a:cubicBezTo>
                  <a:pt x="94594" y="114288"/>
                  <a:pt x="98478" y="112591"/>
                  <a:pt x="101870" y="110725"/>
                </a:cubicBezTo>
                <a:cubicBezTo>
                  <a:pt x="105200" y="109029"/>
                  <a:pt x="108406" y="106936"/>
                  <a:pt x="111428" y="104392"/>
                </a:cubicBezTo>
                <a:cubicBezTo>
                  <a:pt x="112785" y="102978"/>
                  <a:pt x="113031" y="101847"/>
                  <a:pt x="112168" y="100999"/>
                </a:cubicBezTo>
                <a:cubicBezTo>
                  <a:pt x="91572" y="82733"/>
                  <a:pt x="91572" y="82733"/>
                  <a:pt x="91572" y="82733"/>
                </a:cubicBezTo>
                <a:cubicBezTo>
                  <a:pt x="90647" y="82054"/>
                  <a:pt x="89845" y="82054"/>
                  <a:pt x="89167" y="82789"/>
                </a:cubicBezTo>
                <a:cubicBezTo>
                  <a:pt x="88797" y="83129"/>
                  <a:pt x="88427" y="83468"/>
                  <a:pt x="88057" y="83864"/>
                </a:cubicBezTo>
                <a:cubicBezTo>
                  <a:pt x="81644" y="89123"/>
                  <a:pt x="70544" y="89575"/>
                  <a:pt x="68324" y="89575"/>
                </a:cubicBezTo>
                <a:cubicBezTo>
                  <a:pt x="59013" y="89575"/>
                  <a:pt x="51921" y="87313"/>
                  <a:pt x="47358" y="83751"/>
                </a:cubicBezTo>
                <a:cubicBezTo>
                  <a:pt x="42733" y="80131"/>
                  <a:pt x="40390" y="75325"/>
                  <a:pt x="40205" y="69330"/>
                </a:cubicBezTo>
                <a:cubicBezTo>
                  <a:pt x="113586" y="69330"/>
                  <a:pt x="113586" y="69330"/>
                  <a:pt x="113586" y="69330"/>
                </a:cubicBezTo>
                <a:cubicBezTo>
                  <a:pt x="116423" y="69330"/>
                  <a:pt x="118026" y="68426"/>
                  <a:pt x="118520" y="66616"/>
                </a:cubicBezTo>
                <a:cubicBezTo>
                  <a:pt x="119506" y="62601"/>
                  <a:pt x="120000" y="57455"/>
                  <a:pt x="120000" y="51347"/>
                </a:cubicBezTo>
                <a:cubicBezTo>
                  <a:pt x="120000" y="35852"/>
                  <a:pt x="114511" y="23355"/>
                  <a:pt x="103535" y="13741"/>
                </a:cubicBezTo>
                <a:close/>
                <a:moveTo>
                  <a:pt x="40205" y="49538"/>
                </a:moveTo>
                <a:cubicBezTo>
                  <a:pt x="41870" y="36757"/>
                  <a:pt x="48715" y="30367"/>
                  <a:pt x="60863" y="30367"/>
                </a:cubicBezTo>
                <a:cubicBezTo>
                  <a:pt x="73751" y="30367"/>
                  <a:pt x="80719" y="36757"/>
                  <a:pt x="81706" y="49538"/>
                </a:cubicBezTo>
                <a:lnTo>
                  <a:pt x="40205" y="495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0" name="Google Shape;690;p30"/>
          <p:cNvSpPr/>
          <p:nvPr>
            <p:ph idx="2" type="pic"/>
          </p:nvPr>
        </p:nvSpPr>
        <p:spPr>
          <a:xfrm>
            <a:off x="4855657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91" name="Google Shape;691;p30"/>
          <p:cNvSpPr/>
          <p:nvPr>
            <p:ph idx="3" type="pic"/>
          </p:nvPr>
        </p:nvSpPr>
        <p:spPr>
          <a:xfrm>
            <a:off x="6131074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92" name="Google Shape;692;p30"/>
          <p:cNvSpPr/>
          <p:nvPr>
            <p:ph idx="4" type="pic"/>
          </p:nvPr>
        </p:nvSpPr>
        <p:spPr>
          <a:xfrm>
            <a:off x="7406491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93" name="Google Shape;693;p30"/>
          <p:cNvSpPr txBox="1"/>
          <p:nvPr>
            <p:ph idx="1" type="body"/>
          </p:nvPr>
        </p:nvSpPr>
        <p:spPr>
          <a:xfrm>
            <a:off x="4855657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94" name="Google Shape;694;p30"/>
          <p:cNvSpPr txBox="1"/>
          <p:nvPr/>
        </p:nvSpPr>
        <p:spPr>
          <a:xfrm rot="-5400000">
            <a:off x="3189575" y="3537948"/>
            <a:ext cx="2305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Contactez-nous</a:t>
            </a:r>
            <a:endParaRPr sz="1100">
              <a:solidFill>
                <a:srgbClr val="FFFF00"/>
              </a:solidFill>
            </a:endParaRPr>
          </a:p>
        </p:txBody>
      </p:sp>
      <p:sp>
        <p:nvSpPr>
          <p:cNvPr id="695" name="Google Shape;695;p30"/>
          <p:cNvSpPr txBox="1"/>
          <p:nvPr>
            <p:ph idx="5" type="body"/>
          </p:nvPr>
        </p:nvSpPr>
        <p:spPr>
          <a:xfrm>
            <a:off x="6131074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96" name="Google Shape;696;p30"/>
          <p:cNvSpPr txBox="1"/>
          <p:nvPr>
            <p:ph idx="6" type="body"/>
          </p:nvPr>
        </p:nvSpPr>
        <p:spPr>
          <a:xfrm>
            <a:off x="7406491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2">
  <p:cSld name="Cover_02">
    <p:bg>
      <p:bgPr>
        <a:solidFill>
          <a:schemeClr val="accent6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4"/>
          <p:cNvPicPr preferRelativeResize="0"/>
          <p:nvPr/>
        </p:nvPicPr>
        <p:blipFill rotWithShape="1">
          <a:blip r:embed="rId2">
            <a:alphaModFix/>
          </a:blip>
          <a:srcRect b="7813" l="0" r="0" t="7813"/>
          <a:stretch/>
        </p:blipFill>
        <p:spPr>
          <a:xfrm>
            <a:off x="0" y="0"/>
            <a:ext cx="9144000" cy="514231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4"/>
          <p:cNvSpPr/>
          <p:nvPr/>
        </p:nvSpPr>
        <p:spPr>
          <a:xfrm>
            <a:off x="0" y="-1"/>
            <a:ext cx="9143700" cy="5142900"/>
          </a:xfrm>
          <a:prstGeom prst="rect">
            <a:avLst/>
          </a:prstGeom>
          <a:solidFill>
            <a:srgbClr val="0C3944">
              <a:alpha val="919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317" y="3086448"/>
            <a:ext cx="2216100" cy="20565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4626"/>
                  <a:pt x="43888" y="13879"/>
                </a:cubicBezTo>
                <a:cubicBezTo>
                  <a:pt x="106976" y="81110"/>
                  <a:pt x="106976" y="81110"/>
                  <a:pt x="106976" y="81110"/>
                </a:cubicBezTo>
                <a:cubicBezTo>
                  <a:pt x="115658" y="90363"/>
                  <a:pt x="120000" y="102544"/>
                  <a:pt x="120000" y="114725"/>
                </a:cubicBezTo>
                <a:lnTo>
                  <a:pt x="119527" y="120000"/>
                </a:lnTo>
                <a:lnTo>
                  <a:pt x="17294" y="120000"/>
                </a:lnTo>
                <a:lnTo>
                  <a:pt x="14639" y="117171"/>
                </a:lnTo>
                <a:cubicBezTo>
                  <a:pt x="9433" y="111623"/>
                  <a:pt x="5028" y="106929"/>
                  <a:pt x="1301" y="102957"/>
                </a:cubicBezTo>
                <a:lnTo>
                  <a:pt x="0" y="101570"/>
                </a:lnTo>
                <a:lnTo>
                  <a:pt x="0" y="1856"/>
                </a:lnTo>
                <a:lnTo>
                  <a:pt x="3815" y="867"/>
                </a:lnTo>
                <a:cubicBezTo>
                  <a:pt x="6629" y="289"/>
                  <a:pt x="9487" y="0"/>
                  <a:pt x="12344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317" y="843006"/>
            <a:ext cx="2216100" cy="27798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3422"/>
                  <a:pt x="43888" y="10267"/>
                </a:cubicBezTo>
                <a:cubicBezTo>
                  <a:pt x="106976" y="60000"/>
                  <a:pt x="106976" y="60000"/>
                  <a:pt x="106976" y="60000"/>
                </a:cubicBezTo>
                <a:cubicBezTo>
                  <a:pt x="124341" y="73689"/>
                  <a:pt x="124341" y="96043"/>
                  <a:pt x="106976" y="109732"/>
                </a:cubicBezTo>
                <a:cubicBezTo>
                  <a:pt x="89610" y="123422"/>
                  <a:pt x="61253" y="123422"/>
                  <a:pt x="43888" y="109732"/>
                </a:cubicBezTo>
                <a:cubicBezTo>
                  <a:pt x="24173" y="94191"/>
                  <a:pt x="10619" y="83506"/>
                  <a:pt x="1301" y="76160"/>
                </a:cubicBezTo>
                <a:lnTo>
                  <a:pt x="0" y="75134"/>
                </a:lnTo>
                <a:lnTo>
                  <a:pt x="0" y="1372"/>
                </a:lnTo>
                <a:lnTo>
                  <a:pt x="3815" y="641"/>
                </a:lnTo>
                <a:cubicBezTo>
                  <a:pt x="6629" y="213"/>
                  <a:pt x="9487" y="0"/>
                  <a:pt x="12344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317" y="515"/>
            <a:ext cx="2216100" cy="137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07516" y="0"/>
                </a:lnTo>
                <a:lnTo>
                  <a:pt x="112674" y="10055"/>
                </a:lnTo>
                <a:cubicBezTo>
                  <a:pt x="124070" y="37568"/>
                  <a:pt x="122170" y="75119"/>
                  <a:pt x="106976" y="99285"/>
                </a:cubicBezTo>
                <a:cubicBezTo>
                  <a:pt x="89610" y="126904"/>
                  <a:pt x="61253" y="126904"/>
                  <a:pt x="43888" y="99285"/>
                </a:cubicBezTo>
                <a:cubicBezTo>
                  <a:pt x="24173" y="67929"/>
                  <a:pt x="10619" y="46372"/>
                  <a:pt x="1301" y="31552"/>
                </a:cubicBezTo>
                <a:lnTo>
                  <a:pt x="0" y="29482"/>
                </a:ln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1680699" y="1885445"/>
            <a:ext cx="2971500" cy="2938500"/>
          </a:xfrm>
          <a:custGeom>
            <a:rect b="b" l="l" r="r" t="t"/>
            <a:pathLst>
              <a:path extrusionOk="0" h="120000" w="120000">
                <a:moveTo>
                  <a:pt x="107049" y="12950"/>
                </a:moveTo>
                <a:cubicBezTo>
                  <a:pt x="107049" y="12950"/>
                  <a:pt x="107049" y="12950"/>
                  <a:pt x="107049" y="12950"/>
                </a:cubicBezTo>
                <a:cubicBezTo>
                  <a:pt x="94098" y="0"/>
                  <a:pt x="72950" y="0"/>
                  <a:pt x="60000" y="12950"/>
                </a:cubicBezTo>
                <a:cubicBezTo>
                  <a:pt x="12950" y="60000"/>
                  <a:pt x="12950" y="60000"/>
                  <a:pt x="12950" y="60000"/>
                </a:cubicBezTo>
                <a:cubicBezTo>
                  <a:pt x="0" y="72950"/>
                  <a:pt x="0" y="94098"/>
                  <a:pt x="12950" y="107049"/>
                </a:cubicBezTo>
                <a:cubicBezTo>
                  <a:pt x="12950" y="107049"/>
                  <a:pt x="12950" y="107049"/>
                  <a:pt x="12950" y="107049"/>
                </a:cubicBezTo>
                <a:cubicBezTo>
                  <a:pt x="25901" y="120000"/>
                  <a:pt x="47049" y="120000"/>
                  <a:pt x="60000" y="107049"/>
                </a:cubicBezTo>
                <a:cubicBezTo>
                  <a:pt x="107049" y="60000"/>
                  <a:pt x="107049" y="60000"/>
                  <a:pt x="107049" y="60000"/>
                </a:cubicBezTo>
                <a:cubicBezTo>
                  <a:pt x="120000" y="47049"/>
                  <a:pt x="120000" y="25901"/>
                  <a:pt x="107049" y="1295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2451439" y="4197231"/>
            <a:ext cx="2120400" cy="945600"/>
          </a:xfrm>
          <a:custGeom>
            <a:rect b="b" l="l" r="r" t="t"/>
            <a:pathLst>
              <a:path extrusionOk="0" h="120000" w="120000">
                <a:moveTo>
                  <a:pt x="73425" y="0"/>
                </a:moveTo>
                <a:cubicBezTo>
                  <a:pt x="85370" y="0"/>
                  <a:pt x="97315" y="10068"/>
                  <a:pt x="106389" y="30205"/>
                </a:cubicBezTo>
                <a:cubicBezTo>
                  <a:pt x="116597" y="52860"/>
                  <a:pt x="121063" y="83580"/>
                  <a:pt x="119787" y="113292"/>
                </a:cubicBezTo>
                <a:lnTo>
                  <a:pt x="119353" y="120000"/>
                </a:lnTo>
                <a:lnTo>
                  <a:pt x="0" y="120000"/>
                </a:lnTo>
                <a:lnTo>
                  <a:pt x="2345" y="114794"/>
                </a:lnTo>
                <a:cubicBezTo>
                  <a:pt x="11616" y="94218"/>
                  <a:pt x="23978" y="66784"/>
                  <a:pt x="40460" y="30205"/>
                </a:cubicBezTo>
                <a:cubicBezTo>
                  <a:pt x="49534" y="10068"/>
                  <a:pt x="61479" y="0"/>
                  <a:pt x="73425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1760870" y="515"/>
            <a:ext cx="2811000" cy="2500800"/>
          </a:xfrm>
          <a:custGeom>
            <a:rect b="b" l="l" r="r" t="t"/>
            <a:pathLst>
              <a:path extrusionOk="0" h="120000" w="120000">
                <a:moveTo>
                  <a:pt x="58213" y="0"/>
                </a:moveTo>
                <a:lnTo>
                  <a:pt x="111190" y="0"/>
                </a:lnTo>
                <a:lnTo>
                  <a:pt x="114224" y="4134"/>
                </a:lnTo>
                <a:cubicBezTo>
                  <a:pt x="123208" y="19294"/>
                  <a:pt x="121711" y="39984"/>
                  <a:pt x="109732" y="53300"/>
                </a:cubicBezTo>
                <a:cubicBezTo>
                  <a:pt x="109732" y="53300"/>
                  <a:pt x="109732" y="53300"/>
                  <a:pt x="60000" y="108586"/>
                </a:cubicBezTo>
                <a:cubicBezTo>
                  <a:pt x="46310" y="123804"/>
                  <a:pt x="23956" y="123804"/>
                  <a:pt x="10267" y="108586"/>
                </a:cubicBezTo>
                <a:cubicBezTo>
                  <a:pt x="-3422" y="93368"/>
                  <a:pt x="-3422" y="68518"/>
                  <a:pt x="10267" y="53300"/>
                </a:cubicBezTo>
                <a:cubicBezTo>
                  <a:pt x="10267" y="53300"/>
                  <a:pt x="10267" y="53300"/>
                  <a:pt x="55481" y="30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1983906" y="514"/>
            <a:ext cx="1201800" cy="25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18067" y="8936"/>
                </a:lnTo>
                <a:cubicBezTo>
                  <a:pt x="86049" y="157021"/>
                  <a:pt x="33763" y="157021"/>
                  <a:pt x="1745" y="89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p4"/>
          <p:cNvSpPr txBox="1"/>
          <p:nvPr>
            <p:ph type="ctrTitle"/>
          </p:nvPr>
        </p:nvSpPr>
        <p:spPr>
          <a:xfrm>
            <a:off x="1276350" y="1785848"/>
            <a:ext cx="6750000" cy="14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entury Gothic"/>
              <a:buNone/>
              <a:defRPr b="1" i="0" sz="3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107" name="Google Shape;107;p4"/>
          <p:cNvGrpSpPr/>
          <p:nvPr/>
        </p:nvGrpSpPr>
        <p:grpSpPr>
          <a:xfrm>
            <a:off x="5387043" y="3955316"/>
            <a:ext cx="3269376" cy="698206"/>
            <a:chOff x="7182724" y="5273755"/>
            <a:chExt cx="4359168" cy="930941"/>
          </a:xfrm>
        </p:grpSpPr>
        <p:sp>
          <p:nvSpPr>
            <p:cNvPr id="108" name="Google Shape;108;p4"/>
            <p:cNvSpPr/>
            <p:nvPr/>
          </p:nvSpPr>
          <p:spPr>
            <a:xfrm>
              <a:off x="9170435" y="5840212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7182724" y="5402599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7885404" y="5409977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8408157" y="5273755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8815121" y="5402599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9411094" y="540259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10269862" y="5404301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10711449" y="5404301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9816923" y="540259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11125792" y="5404301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173741" y="6197796"/>
              <a:ext cx="540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270232" y="6096197"/>
              <a:ext cx="24900" cy="1026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34871" y="0"/>
                    <a:pt x="34871" y="0"/>
                    <a:pt x="34871" y="0"/>
                  </a:cubicBezTo>
                  <a:cubicBezTo>
                    <a:pt x="34871" y="102185"/>
                    <a:pt x="34871" y="102185"/>
                    <a:pt x="34871" y="102185"/>
                  </a:cubicBezTo>
                  <a:cubicBezTo>
                    <a:pt x="34871" y="105402"/>
                    <a:pt x="37948" y="107876"/>
                    <a:pt x="46153" y="109855"/>
                  </a:cubicBezTo>
                  <a:cubicBezTo>
                    <a:pt x="53333" y="111587"/>
                    <a:pt x="63589" y="112577"/>
                    <a:pt x="76923" y="112577"/>
                  </a:cubicBezTo>
                  <a:cubicBezTo>
                    <a:pt x="81025" y="112577"/>
                    <a:pt x="87179" y="112329"/>
                    <a:pt x="94358" y="112082"/>
                  </a:cubicBezTo>
                  <a:cubicBezTo>
                    <a:pt x="101538" y="111835"/>
                    <a:pt x="107692" y="111340"/>
                    <a:pt x="113846" y="110845"/>
                  </a:cubicBezTo>
                  <a:cubicBezTo>
                    <a:pt x="120000" y="117525"/>
                    <a:pt x="120000" y="117525"/>
                    <a:pt x="120000" y="117525"/>
                  </a:cubicBezTo>
                  <a:cubicBezTo>
                    <a:pt x="112820" y="118268"/>
                    <a:pt x="103589" y="118762"/>
                    <a:pt x="92307" y="119257"/>
                  </a:cubicBezTo>
                  <a:cubicBezTo>
                    <a:pt x="81025" y="119752"/>
                    <a:pt x="70769" y="120000"/>
                    <a:pt x="62564" y="120000"/>
                  </a:cubicBezTo>
                  <a:cubicBezTo>
                    <a:pt x="44102" y="120000"/>
                    <a:pt x="28717" y="118762"/>
                    <a:pt x="17435" y="115793"/>
                  </a:cubicBezTo>
                  <a:cubicBezTo>
                    <a:pt x="6153" y="113072"/>
                    <a:pt x="0" y="109360"/>
                    <a:pt x="0" y="1046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328127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500" y="102134"/>
                  </a:cubicBezTo>
                  <a:cubicBezTo>
                    <a:pt x="11785" y="96404"/>
                    <a:pt x="7857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857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785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642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8437104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5656" y="120000"/>
                  </a:moveTo>
                  <a:cubicBezTo>
                    <a:pt x="39191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8888" y="106516"/>
                    <a:pt x="5656" y="102471"/>
                    <a:pt x="3232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212" y="74494"/>
                    <a:pt x="4040" y="70449"/>
                  </a:cubicBezTo>
                  <a:cubicBezTo>
                    <a:pt x="6868" y="66067"/>
                    <a:pt x="10909" y="62696"/>
                    <a:pt x="16161" y="59662"/>
                  </a:cubicBezTo>
                  <a:cubicBezTo>
                    <a:pt x="21414" y="56629"/>
                    <a:pt x="27474" y="54269"/>
                    <a:pt x="34343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050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575" y="12471"/>
                  </a:cubicBezTo>
                  <a:cubicBezTo>
                    <a:pt x="29898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6767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5959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8787" y="117977"/>
                    <a:pt x="117979" y="117977"/>
                    <a:pt x="117171" y="117977"/>
                  </a:cubicBezTo>
                  <a:cubicBezTo>
                    <a:pt x="116363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434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5757" y="105168"/>
                    <a:pt x="87676" y="110561"/>
                    <a:pt x="77979" y="114269"/>
                  </a:cubicBezTo>
                  <a:cubicBezTo>
                    <a:pt x="67878" y="117977"/>
                    <a:pt x="57373" y="120000"/>
                    <a:pt x="45656" y="120000"/>
                  </a:cubicBezTo>
                  <a:close/>
                  <a:moveTo>
                    <a:pt x="48484" y="110898"/>
                  </a:moveTo>
                  <a:cubicBezTo>
                    <a:pt x="58585" y="110898"/>
                    <a:pt x="68282" y="109550"/>
                    <a:pt x="76767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272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2929" y="75842"/>
                    <a:pt x="12929" y="83595"/>
                  </a:cubicBezTo>
                  <a:cubicBezTo>
                    <a:pt x="12929" y="87303"/>
                    <a:pt x="13737" y="91011"/>
                    <a:pt x="15757" y="94382"/>
                  </a:cubicBezTo>
                  <a:cubicBezTo>
                    <a:pt x="17373" y="97752"/>
                    <a:pt x="19797" y="100786"/>
                    <a:pt x="23030" y="103146"/>
                  </a:cubicBezTo>
                  <a:cubicBezTo>
                    <a:pt x="26262" y="105505"/>
                    <a:pt x="29898" y="107528"/>
                    <a:pt x="34343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854778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111" y="21279"/>
                    <a:pt x="42962" y="14651"/>
                    <a:pt x="57777" y="9418"/>
                  </a:cubicBezTo>
                  <a:cubicBezTo>
                    <a:pt x="71851" y="3837"/>
                    <a:pt x="87407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8623843" y="6124009"/>
              <a:ext cx="59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907" y="120000"/>
                    <a:pt x="105907" y="120000"/>
                    <a:pt x="105907" y="120000"/>
                  </a:cubicBezTo>
                  <a:cubicBezTo>
                    <a:pt x="105907" y="54326"/>
                    <a:pt x="105907" y="54326"/>
                    <a:pt x="105907" y="54326"/>
                  </a:cubicBezTo>
                  <a:cubicBezTo>
                    <a:pt x="105907" y="39197"/>
                    <a:pt x="102918" y="27851"/>
                    <a:pt x="97793" y="20974"/>
                  </a:cubicBezTo>
                  <a:cubicBezTo>
                    <a:pt x="92241" y="14097"/>
                    <a:pt x="83701" y="10659"/>
                    <a:pt x="72170" y="10659"/>
                  </a:cubicBezTo>
                  <a:cubicBezTo>
                    <a:pt x="65765" y="10659"/>
                    <a:pt x="59786" y="11346"/>
                    <a:pt x="53380" y="13409"/>
                  </a:cubicBezTo>
                  <a:cubicBezTo>
                    <a:pt x="47402" y="15128"/>
                    <a:pt x="41850" y="17535"/>
                    <a:pt x="36725" y="20974"/>
                  </a:cubicBezTo>
                  <a:cubicBezTo>
                    <a:pt x="31601" y="24412"/>
                    <a:pt x="26903" y="28194"/>
                    <a:pt x="23060" y="32664"/>
                  </a:cubicBezTo>
                  <a:cubicBezTo>
                    <a:pt x="19217" y="37134"/>
                    <a:pt x="16227" y="41948"/>
                    <a:pt x="14092" y="47106"/>
                  </a:cubicBezTo>
                  <a:cubicBezTo>
                    <a:pt x="14092" y="120000"/>
                    <a:pt x="14092" y="120000"/>
                    <a:pt x="1409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3238" y="2063"/>
                    <a:pt x="13238" y="2063"/>
                    <a:pt x="13238" y="2063"/>
                  </a:cubicBezTo>
                  <a:cubicBezTo>
                    <a:pt x="13238" y="30257"/>
                    <a:pt x="13238" y="30257"/>
                    <a:pt x="13238" y="30257"/>
                  </a:cubicBezTo>
                  <a:cubicBezTo>
                    <a:pt x="16227" y="25787"/>
                    <a:pt x="20071" y="21661"/>
                    <a:pt x="24341" y="17879"/>
                  </a:cubicBezTo>
                  <a:cubicBezTo>
                    <a:pt x="29039" y="14097"/>
                    <a:pt x="33736" y="11002"/>
                    <a:pt x="39288" y="8252"/>
                  </a:cubicBezTo>
                  <a:cubicBezTo>
                    <a:pt x="44839" y="5845"/>
                    <a:pt x="50818" y="3782"/>
                    <a:pt x="56797" y="2406"/>
                  </a:cubicBezTo>
                  <a:cubicBezTo>
                    <a:pt x="63202" y="687"/>
                    <a:pt x="69608" y="0"/>
                    <a:pt x="76014" y="0"/>
                  </a:cubicBezTo>
                  <a:cubicBezTo>
                    <a:pt x="92241" y="0"/>
                    <a:pt x="103345" y="4469"/>
                    <a:pt x="110177" y="13753"/>
                  </a:cubicBezTo>
                  <a:cubicBezTo>
                    <a:pt x="116583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789580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8880395" y="6124009"/>
              <a:ext cx="65700" cy="75600"/>
            </a:xfrm>
            <a:custGeom>
              <a:rect b="b" l="l" r="r" t="t"/>
              <a:pathLst>
                <a:path extrusionOk="0" h="120000" w="120000">
                  <a:moveTo>
                    <a:pt x="0" y="59325"/>
                  </a:moveTo>
                  <a:cubicBezTo>
                    <a:pt x="0" y="51235"/>
                    <a:pt x="1558" y="43483"/>
                    <a:pt x="4675" y="36404"/>
                  </a:cubicBezTo>
                  <a:cubicBezTo>
                    <a:pt x="8181" y="28988"/>
                    <a:pt x="12467" y="22921"/>
                    <a:pt x="18701" y="17528"/>
                  </a:cubicBezTo>
                  <a:cubicBezTo>
                    <a:pt x="24545" y="12134"/>
                    <a:pt x="31558" y="7752"/>
                    <a:pt x="39350" y="4719"/>
                  </a:cubicBezTo>
                  <a:cubicBezTo>
                    <a:pt x="47532" y="1685"/>
                    <a:pt x="56493" y="0"/>
                    <a:pt x="65844" y="0"/>
                  </a:cubicBezTo>
                  <a:cubicBezTo>
                    <a:pt x="77922" y="0"/>
                    <a:pt x="88831" y="2359"/>
                    <a:pt x="97792" y="7078"/>
                  </a:cubicBezTo>
                  <a:cubicBezTo>
                    <a:pt x="107142" y="11797"/>
                    <a:pt x="114155" y="18539"/>
                    <a:pt x="118831" y="26966"/>
                  </a:cubicBezTo>
                  <a:cubicBezTo>
                    <a:pt x="106363" y="30674"/>
                    <a:pt x="106363" y="30674"/>
                    <a:pt x="106363" y="30674"/>
                  </a:cubicBezTo>
                  <a:cubicBezTo>
                    <a:pt x="102467" y="24269"/>
                    <a:pt x="96623" y="19213"/>
                    <a:pt x="89220" y="15505"/>
                  </a:cubicBezTo>
                  <a:cubicBezTo>
                    <a:pt x="81818" y="11797"/>
                    <a:pt x="74025" y="10112"/>
                    <a:pt x="65064" y="10112"/>
                  </a:cubicBezTo>
                  <a:cubicBezTo>
                    <a:pt x="57662" y="10112"/>
                    <a:pt x="51038" y="11460"/>
                    <a:pt x="44415" y="13820"/>
                  </a:cubicBezTo>
                  <a:cubicBezTo>
                    <a:pt x="38181" y="16516"/>
                    <a:pt x="32727" y="19887"/>
                    <a:pt x="28051" y="24269"/>
                  </a:cubicBezTo>
                  <a:cubicBezTo>
                    <a:pt x="23376" y="28651"/>
                    <a:pt x="19480" y="34044"/>
                    <a:pt x="17142" y="40112"/>
                  </a:cubicBezTo>
                  <a:cubicBezTo>
                    <a:pt x="14415" y="46179"/>
                    <a:pt x="12857" y="52584"/>
                    <a:pt x="12857" y="59325"/>
                  </a:cubicBezTo>
                  <a:cubicBezTo>
                    <a:pt x="12857" y="66404"/>
                    <a:pt x="14415" y="73146"/>
                    <a:pt x="17142" y="79213"/>
                  </a:cubicBezTo>
                  <a:cubicBezTo>
                    <a:pt x="20259" y="85280"/>
                    <a:pt x="23766" y="90674"/>
                    <a:pt x="28441" y="95056"/>
                  </a:cubicBezTo>
                  <a:cubicBezTo>
                    <a:pt x="33116" y="99775"/>
                    <a:pt x="38961" y="103146"/>
                    <a:pt x="45194" y="105842"/>
                  </a:cubicBezTo>
                  <a:cubicBezTo>
                    <a:pt x="51428" y="108539"/>
                    <a:pt x="58051" y="109887"/>
                    <a:pt x="65454" y="109887"/>
                  </a:cubicBezTo>
                  <a:cubicBezTo>
                    <a:pt x="70129" y="109887"/>
                    <a:pt x="74805" y="109213"/>
                    <a:pt x="79090" y="108202"/>
                  </a:cubicBezTo>
                  <a:cubicBezTo>
                    <a:pt x="83766" y="106853"/>
                    <a:pt x="88051" y="105505"/>
                    <a:pt x="91948" y="103483"/>
                  </a:cubicBezTo>
                  <a:cubicBezTo>
                    <a:pt x="95454" y="101460"/>
                    <a:pt x="98961" y="99438"/>
                    <a:pt x="101688" y="96741"/>
                  </a:cubicBezTo>
                  <a:cubicBezTo>
                    <a:pt x="104415" y="94044"/>
                    <a:pt x="106363" y="91348"/>
                    <a:pt x="107532" y="88651"/>
                  </a:cubicBezTo>
                  <a:cubicBezTo>
                    <a:pt x="120000" y="91685"/>
                    <a:pt x="120000" y="91685"/>
                    <a:pt x="120000" y="91685"/>
                  </a:cubicBezTo>
                  <a:cubicBezTo>
                    <a:pt x="118441" y="95730"/>
                    <a:pt x="115714" y="99438"/>
                    <a:pt x="112207" y="102808"/>
                  </a:cubicBezTo>
                  <a:cubicBezTo>
                    <a:pt x="108701" y="106516"/>
                    <a:pt x="104805" y="109550"/>
                    <a:pt x="99740" y="111910"/>
                  </a:cubicBezTo>
                  <a:cubicBezTo>
                    <a:pt x="95064" y="114606"/>
                    <a:pt x="89610" y="116292"/>
                    <a:pt x="84155" y="117977"/>
                  </a:cubicBezTo>
                  <a:cubicBezTo>
                    <a:pt x="78311" y="119325"/>
                    <a:pt x="72467" y="120000"/>
                    <a:pt x="66233" y="120000"/>
                  </a:cubicBezTo>
                  <a:cubicBezTo>
                    <a:pt x="56883" y="120000"/>
                    <a:pt x="47922" y="118314"/>
                    <a:pt x="40129" y="115280"/>
                  </a:cubicBezTo>
                  <a:cubicBezTo>
                    <a:pt x="31948" y="111910"/>
                    <a:pt x="24935" y="107528"/>
                    <a:pt x="19090" y="102134"/>
                  </a:cubicBezTo>
                  <a:cubicBezTo>
                    <a:pt x="13246" y="96404"/>
                    <a:pt x="8571" y="90000"/>
                    <a:pt x="5064" y="82921"/>
                  </a:cubicBezTo>
                  <a:cubicBezTo>
                    <a:pt x="1558" y="75505"/>
                    <a:pt x="0" y="67752"/>
                    <a:pt x="0" y="593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8990508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9062024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357" y="120000"/>
                  </a:moveTo>
                  <a:cubicBezTo>
                    <a:pt x="51785" y="120000"/>
                    <a:pt x="43571" y="118314"/>
                    <a:pt x="36428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404"/>
                    <a:pt x="7500" y="90000"/>
                    <a:pt x="4285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285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571" y="7752"/>
                    <a:pt x="36071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928" y="4719"/>
                  </a:cubicBezTo>
                  <a:cubicBezTo>
                    <a:pt x="91071" y="8089"/>
                    <a:pt x="97500" y="12471"/>
                    <a:pt x="102857" y="17865"/>
                  </a:cubicBezTo>
                  <a:cubicBezTo>
                    <a:pt x="108214" y="23258"/>
                    <a:pt x="112142" y="29325"/>
                    <a:pt x="115357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19642" y="63370"/>
                    <a:pt x="119642" y="64044"/>
                    <a:pt x="119642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500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214" y="109887"/>
                    <a:pt x="54285" y="110898"/>
                    <a:pt x="60714" y="110898"/>
                  </a:cubicBezTo>
                  <a:cubicBezTo>
                    <a:pt x="65000" y="110898"/>
                    <a:pt x="69285" y="110561"/>
                    <a:pt x="73571" y="109213"/>
                  </a:cubicBezTo>
                  <a:cubicBezTo>
                    <a:pt x="77500" y="108202"/>
                    <a:pt x="81428" y="106853"/>
                    <a:pt x="85000" y="104831"/>
                  </a:cubicBezTo>
                  <a:cubicBezTo>
                    <a:pt x="88571" y="102808"/>
                    <a:pt x="91785" y="100449"/>
                    <a:pt x="94285" y="97752"/>
                  </a:cubicBezTo>
                  <a:cubicBezTo>
                    <a:pt x="97142" y="95056"/>
                    <a:pt x="99285" y="92022"/>
                    <a:pt x="100714" y="88651"/>
                  </a:cubicBezTo>
                  <a:cubicBezTo>
                    <a:pt x="111071" y="91348"/>
                    <a:pt x="111071" y="91348"/>
                    <a:pt x="111071" y="91348"/>
                  </a:cubicBezTo>
                  <a:cubicBezTo>
                    <a:pt x="109285" y="95730"/>
                    <a:pt x="106785" y="99438"/>
                    <a:pt x="103214" y="102808"/>
                  </a:cubicBezTo>
                  <a:cubicBezTo>
                    <a:pt x="100000" y="106516"/>
                    <a:pt x="96071" y="109550"/>
                    <a:pt x="91428" y="111910"/>
                  </a:cubicBezTo>
                  <a:cubicBezTo>
                    <a:pt x="87142" y="114606"/>
                    <a:pt x="82142" y="116292"/>
                    <a:pt x="76785" y="117977"/>
                  </a:cubicBezTo>
                  <a:cubicBezTo>
                    <a:pt x="71428" y="119325"/>
                    <a:pt x="66071" y="120000"/>
                    <a:pt x="60357" y="120000"/>
                  </a:cubicBezTo>
                  <a:close/>
                  <a:moveTo>
                    <a:pt x="108571" y="55617"/>
                  </a:moveTo>
                  <a:cubicBezTo>
                    <a:pt x="107857" y="48539"/>
                    <a:pt x="106428" y="42471"/>
                    <a:pt x="103571" y="36741"/>
                  </a:cubicBezTo>
                  <a:cubicBezTo>
                    <a:pt x="100714" y="31011"/>
                    <a:pt x="97142" y="26292"/>
                    <a:pt x="92857" y="22247"/>
                  </a:cubicBezTo>
                  <a:cubicBezTo>
                    <a:pt x="88571" y="18202"/>
                    <a:pt x="83571" y="14831"/>
                    <a:pt x="77857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071" y="14831"/>
                    <a:pt x="31071" y="18202"/>
                    <a:pt x="26785" y="22247"/>
                  </a:cubicBezTo>
                  <a:cubicBezTo>
                    <a:pt x="22500" y="26292"/>
                    <a:pt x="18928" y="31348"/>
                    <a:pt x="16428" y="36741"/>
                  </a:cubicBezTo>
                  <a:cubicBezTo>
                    <a:pt x="13928" y="42471"/>
                    <a:pt x="12142" y="48876"/>
                    <a:pt x="11785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9171002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565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3131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90101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626" y="110898"/>
                    <a:pt x="102626" y="107865"/>
                  </a:cubicBezTo>
                  <a:cubicBezTo>
                    <a:pt x="102626" y="98426"/>
                    <a:pt x="102626" y="98426"/>
                    <a:pt x="102626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525" y="98764"/>
                    <a:pt x="96565" y="93370"/>
                  </a:cubicBezTo>
                  <a:cubicBezTo>
                    <a:pt x="99797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939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9191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9273169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7872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3404" y="115862"/>
                  </a:cubicBezTo>
                  <a:cubicBezTo>
                    <a:pt x="39574" y="114568"/>
                    <a:pt x="36382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2765" y="30258"/>
                    <a:pt x="102765" y="30258"/>
                    <a:pt x="102765" y="30258"/>
                  </a:cubicBezTo>
                  <a:cubicBezTo>
                    <a:pt x="102765" y="37241"/>
                    <a:pt x="102765" y="37241"/>
                    <a:pt x="102765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255" y="107844"/>
                    <a:pt x="60000" y="109655"/>
                  </a:cubicBezTo>
                  <a:cubicBezTo>
                    <a:pt x="65744" y="111206"/>
                    <a:pt x="72127" y="111982"/>
                    <a:pt x="79148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9348659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142" y="102134"/>
                  </a:cubicBezTo>
                  <a:cubicBezTo>
                    <a:pt x="11785" y="96404"/>
                    <a:pt x="7500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285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9520639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9609752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8510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4042" y="115862"/>
                  </a:cubicBezTo>
                  <a:cubicBezTo>
                    <a:pt x="40212" y="114568"/>
                    <a:pt x="37021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3404" y="30258"/>
                    <a:pt x="103404" y="30258"/>
                    <a:pt x="103404" y="30258"/>
                  </a:cubicBezTo>
                  <a:cubicBezTo>
                    <a:pt x="103404" y="37241"/>
                    <a:pt x="103404" y="37241"/>
                    <a:pt x="103404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893" y="107844"/>
                    <a:pt x="60000" y="109655"/>
                  </a:cubicBezTo>
                  <a:cubicBezTo>
                    <a:pt x="65744" y="111206"/>
                    <a:pt x="72127" y="111982"/>
                    <a:pt x="79787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9689782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6441" y="11162"/>
                    <a:pt x="76564" y="14302"/>
                    <a:pt x="60368" y="20232"/>
                  </a:cubicBezTo>
                  <a:cubicBezTo>
                    <a:pt x="43435" y="26511"/>
                    <a:pt x="31656" y="34883"/>
                    <a:pt x="24294" y="45348"/>
                  </a:cubicBezTo>
                  <a:cubicBezTo>
                    <a:pt x="24294" y="120000"/>
                    <a:pt x="24294" y="120000"/>
                    <a:pt x="2429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822" y="348"/>
                    <a:pt x="22822" y="348"/>
                    <a:pt x="22822" y="348"/>
                  </a:cubicBezTo>
                  <a:cubicBezTo>
                    <a:pt x="22822" y="30000"/>
                    <a:pt x="22822" y="30000"/>
                    <a:pt x="22822" y="30000"/>
                  </a:cubicBezTo>
                  <a:cubicBezTo>
                    <a:pt x="31656" y="21279"/>
                    <a:pt x="43435" y="14651"/>
                    <a:pt x="58159" y="9418"/>
                  </a:cubicBezTo>
                  <a:cubicBezTo>
                    <a:pt x="72147" y="3837"/>
                    <a:pt x="87607" y="1046"/>
                    <a:pt x="104539" y="348"/>
                  </a:cubicBezTo>
                  <a:cubicBezTo>
                    <a:pt x="107484" y="348"/>
                    <a:pt x="110429" y="0"/>
                    <a:pt x="112638" y="0"/>
                  </a:cubicBezTo>
                  <a:cubicBezTo>
                    <a:pt x="115582" y="0"/>
                    <a:pt x="117791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9758461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161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9868574" y="6124009"/>
              <a:ext cx="603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57" y="120000"/>
                    <a:pt x="105857" y="120000"/>
                    <a:pt x="105857" y="120000"/>
                  </a:cubicBezTo>
                  <a:cubicBezTo>
                    <a:pt x="105857" y="54326"/>
                    <a:pt x="105857" y="54326"/>
                    <a:pt x="105857" y="54326"/>
                  </a:cubicBezTo>
                  <a:cubicBezTo>
                    <a:pt x="105857" y="39197"/>
                    <a:pt x="103285" y="27851"/>
                    <a:pt x="97714" y="20974"/>
                  </a:cubicBezTo>
                  <a:cubicBezTo>
                    <a:pt x="92571" y="14097"/>
                    <a:pt x="84000" y="10659"/>
                    <a:pt x="72000" y="10659"/>
                  </a:cubicBezTo>
                  <a:cubicBezTo>
                    <a:pt x="66000" y="10659"/>
                    <a:pt x="59571" y="11346"/>
                    <a:pt x="53571" y="13409"/>
                  </a:cubicBezTo>
                  <a:cubicBezTo>
                    <a:pt x="47571" y="15128"/>
                    <a:pt x="41571" y="17535"/>
                    <a:pt x="36428" y="20974"/>
                  </a:cubicBezTo>
                  <a:cubicBezTo>
                    <a:pt x="31285" y="24412"/>
                    <a:pt x="27000" y="28194"/>
                    <a:pt x="22714" y="32664"/>
                  </a:cubicBezTo>
                  <a:cubicBezTo>
                    <a:pt x="18857" y="37134"/>
                    <a:pt x="15857" y="41948"/>
                    <a:pt x="14142" y="47106"/>
                  </a:cubicBezTo>
                  <a:cubicBezTo>
                    <a:pt x="14142" y="120000"/>
                    <a:pt x="14142" y="120000"/>
                    <a:pt x="1414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2857" y="2063"/>
                    <a:pt x="12857" y="2063"/>
                    <a:pt x="12857" y="2063"/>
                  </a:cubicBezTo>
                  <a:cubicBezTo>
                    <a:pt x="12857" y="30257"/>
                    <a:pt x="12857" y="30257"/>
                    <a:pt x="12857" y="30257"/>
                  </a:cubicBezTo>
                  <a:cubicBezTo>
                    <a:pt x="15857" y="25787"/>
                    <a:pt x="19714" y="21661"/>
                    <a:pt x="24428" y="17879"/>
                  </a:cubicBezTo>
                  <a:cubicBezTo>
                    <a:pt x="28714" y="14097"/>
                    <a:pt x="33857" y="11002"/>
                    <a:pt x="39428" y="8252"/>
                  </a:cubicBezTo>
                  <a:cubicBezTo>
                    <a:pt x="44571" y="5845"/>
                    <a:pt x="50571" y="3782"/>
                    <a:pt x="57000" y="2406"/>
                  </a:cubicBezTo>
                  <a:cubicBezTo>
                    <a:pt x="63428" y="687"/>
                    <a:pt x="69857" y="0"/>
                    <a:pt x="76285" y="0"/>
                  </a:cubicBezTo>
                  <a:cubicBezTo>
                    <a:pt x="92142" y="0"/>
                    <a:pt x="103714" y="4469"/>
                    <a:pt x="110142" y="13753"/>
                  </a:cubicBezTo>
                  <a:cubicBezTo>
                    <a:pt x="117000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9971308" y="6124009"/>
              <a:ext cx="57900" cy="75600"/>
            </a:xfrm>
            <a:custGeom>
              <a:rect b="b" l="l" r="r" t="t"/>
              <a:pathLst>
                <a:path extrusionOk="0" h="120000" w="120000">
                  <a:moveTo>
                    <a:pt x="61549" y="120000"/>
                  </a:moveTo>
                  <a:cubicBezTo>
                    <a:pt x="50036" y="120000"/>
                    <a:pt x="38966" y="118314"/>
                    <a:pt x="27896" y="115617"/>
                  </a:cubicBezTo>
                  <a:cubicBezTo>
                    <a:pt x="17269" y="112584"/>
                    <a:pt x="7970" y="108202"/>
                    <a:pt x="0" y="102134"/>
                  </a:cubicBezTo>
                  <a:cubicBezTo>
                    <a:pt x="7527" y="94719"/>
                    <a:pt x="7527" y="94719"/>
                    <a:pt x="7527" y="94719"/>
                  </a:cubicBezTo>
                  <a:cubicBezTo>
                    <a:pt x="15498" y="100112"/>
                    <a:pt x="23911" y="104494"/>
                    <a:pt x="32767" y="107191"/>
                  </a:cubicBezTo>
                  <a:cubicBezTo>
                    <a:pt x="41623" y="109550"/>
                    <a:pt x="51365" y="110898"/>
                    <a:pt x="61549" y="110898"/>
                  </a:cubicBezTo>
                  <a:cubicBezTo>
                    <a:pt x="74833" y="110898"/>
                    <a:pt x="85461" y="108876"/>
                    <a:pt x="93431" y="104831"/>
                  </a:cubicBezTo>
                  <a:cubicBezTo>
                    <a:pt x="101845" y="100449"/>
                    <a:pt x="105830" y="94719"/>
                    <a:pt x="105830" y="86966"/>
                  </a:cubicBezTo>
                  <a:cubicBezTo>
                    <a:pt x="105830" y="83595"/>
                    <a:pt x="104944" y="80561"/>
                    <a:pt x="102730" y="77865"/>
                  </a:cubicBezTo>
                  <a:cubicBezTo>
                    <a:pt x="100516" y="75505"/>
                    <a:pt x="97416" y="73483"/>
                    <a:pt x="93431" y="71797"/>
                  </a:cubicBezTo>
                  <a:cubicBezTo>
                    <a:pt x="89446" y="70112"/>
                    <a:pt x="84132" y="68426"/>
                    <a:pt x="78376" y="67078"/>
                  </a:cubicBezTo>
                  <a:cubicBezTo>
                    <a:pt x="72177" y="66067"/>
                    <a:pt x="65092" y="64382"/>
                    <a:pt x="57121" y="63033"/>
                  </a:cubicBezTo>
                  <a:cubicBezTo>
                    <a:pt x="48708" y="61685"/>
                    <a:pt x="41180" y="60000"/>
                    <a:pt x="34981" y="58651"/>
                  </a:cubicBezTo>
                  <a:cubicBezTo>
                    <a:pt x="28782" y="56966"/>
                    <a:pt x="23468" y="55280"/>
                    <a:pt x="19483" y="53258"/>
                  </a:cubicBezTo>
                  <a:cubicBezTo>
                    <a:pt x="15055" y="51235"/>
                    <a:pt x="11955" y="48539"/>
                    <a:pt x="10184" y="45842"/>
                  </a:cubicBezTo>
                  <a:cubicBezTo>
                    <a:pt x="7970" y="42808"/>
                    <a:pt x="7084" y="38764"/>
                    <a:pt x="7084" y="34382"/>
                  </a:cubicBezTo>
                  <a:cubicBezTo>
                    <a:pt x="7084" y="28651"/>
                    <a:pt x="8413" y="23595"/>
                    <a:pt x="11512" y="19213"/>
                  </a:cubicBezTo>
                  <a:cubicBezTo>
                    <a:pt x="14169" y="14831"/>
                    <a:pt x="18597" y="11460"/>
                    <a:pt x="23468" y="8426"/>
                  </a:cubicBezTo>
                  <a:cubicBezTo>
                    <a:pt x="28782" y="5730"/>
                    <a:pt x="34538" y="3707"/>
                    <a:pt x="41180" y="2359"/>
                  </a:cubicBezTo>
                  <a:cubicBezTo>
                    <a:pt x="48265" y="674"/>
                    <a:pt x="55350" y="0"/>
                    <a:pt x="62878" y="0"/>
                  </a:cubicBezTo>
                  <a:cubicBezTo>
                    <a:pt x="74833" y="0"/>
                    <a:pt x="85018" y="1685"/>
                    <a:pt x="94317" y="4719"/>
                  </a:cubicBezTo>
                  <a:cubicBezTo>
                    <a:pt x="103616" y="7752"/>
                    <a:pt x="110701" y="11460"/>
                    <a:pt x="115571" y="16179"/>
                  </a:cubicBezTo>
                  <a:cubicBezTo>
                    <a:pt x="107601" y="22247"/>
                    <a:pt x="107601" y="22247"/>
                    <a:pt x="107601" y="22247"/>
                  </a:cubicBezTo>
                  <a:cubicBezTo>
                    <a:pt x="102287" y="17865"/>
                    <a:pt x="96088" y="14494"/>
                    <a:pt x="87675" y="12471"/>
                  </a:cubicBezTo>
                  <a:cubicBezTo>
                    <a:pt x="79704" y="10112"/>
                    <a:pt x="71291" y="9101"/>
                    <a:pt x="61992" y="9101"/>
                  </a:cubicBezTo>
                  <a:cubicBezTo>
                    <a:pt x="56236" y="9101"/>
                    <a:pt x="50922" y="9438"/>
                    <a:pt x="46051" y="10449"/>
                  </a:cubicBezTo>
                  <a:cubicBezTo>
                    <a:pt x="41180" y="11123"/>
                    <a:pt x="36752" y="12471"/>
                    <a:pt x="33210" y="14494"/>
                  </a:cubicBezTo>
                  <a:cubicBezTo>
                    <a:pt x="29225" y="16516"/>
                    <a:pt x="26568" y="18876"/>
                    <a:pt x="24354" y="21910"/>
                  </a:cubicBezTo>
                  <a:cubicBezTo>
                    <a:pt x="22140" y="24943"/>
                    <a:pt x="21254" y="28651"/>
                    <a:pt x="21254" y="32696"/>
                  </a:cubicBezTo>
                  <a:cubicBezTo>
                    <a:pt x="21254" y="36067"/>
                    <a:pt x="21697" y="38764"/>
                    <a:pt x="23468" y="41123"/>
                  </a:cubicBezTo>
                  <a:cubicBezTo>
                    <a:pt x="24797" y="43146"/>
                    <a:pt x="27011" y="44831"/>
                    <a:pt x="30110" y="46179"/>
                  </a:cubicBezTo>
                  <a:cubicBezTo>
                    <a:pt x="33653" y="47865"/>
                    <a:pt x="37638" y="49213"/>
                    <a:pt x="42509" y="50224"/>
                  </a:cubicBezTo>
                  <a:cubicBezTo>
                    <a:pt x="47822" y="51235"/>
                    <a:pt x="53579" y="52584"/>
                    <a:pt x="60664" y="53932"/>
                  </a:cubicBezTo>
                  <a:cubicBezTo>
                    <a:pt x="70405" y="55617"/>
                    <a:pt x="78819" y="57303"/>
                    <a:pt x="86346" y="58988"/>
                  </a:cubicBezTo>
                  <a:cubicBezTo>
                    <a:pt x="93431" y="60674"/>
                    <a:pt x="99630" y="62696"/>
                    <a:pt x="104944" y="65056"/>
                  </a:cubicBezTo>
                  <a:cubicBezTo>
                    <a:pt x="109815" y="67415"/>
                    <a:pt x="113357" y="70112"/>
                    <a:pt x="116014" y="73483"/>
                  </a:cubicBezTo>
                  <a:cubicBezTo>
                    <a:pt x="118671" y="76853"/>
                    <a:pt x="120000" y="80898"/>
                    <a:pt x="120000" y="85955"/>
                  </a:cubicBezTo>
                  <a:cubicBezTo>
                    <a:pt x="120000" y="96404"/>
                    <a:pt x="114686" y="104494"/>
                    <a:pt x="104059" y="110561"/>
                  </a:cubicBezTo>
                  <a:cubicBezTo>
                    <a:pt x="93431" y="116966"/>
                    <a:pt x="79261" y="120000"/>
                    <a:pt x="61549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10066664" y="6094494"/>
              <a:ext cx="45900" cy="103200"/>
            </a:xfrm>
            <a:custGeom>
              <a:rect b="b" l="l" r="r" t="t"/>
              <a:pathLst>
                <a:path extrusionOk="0" h="120000" w="120000">
                  <a:moveTo>
                    <a:pt x="26915" y="120000"/>
                  </a:moveTo>
                  <a:cubicBezTo>
                    <a:pt x="26915" y="52377"/>
                    <a:pt x="26915" y="52377"/>
                    <a:pt x="26915" y="52377"/>
                  </a:cubicBezTo>
                  <a:cubicBezTo>
                    <a:pt x="0" y="52377"/>
                    <a:pt x="0" y="52377"/>
                    <a:pt x="0" y="52377"/>
                  </a:cubicBezTo>
                  <a:cubicBezTo>
                    <a:pt x="0" y="45491"/>
                    <a:pt x="0" y="45491"/>
                    <a:pt x="0" y="45491"/>
                  </a:cubicBezTo>
                  <a:cubicBezTo>
                    <a:pt x="26915" y="45491"/>
                    <a:pt x="26915" y="45491"/>
                    <a:pt x="26915" y="45491"/>
                  </a:cubicBezTo>
                  <a:cubicBezTo>
                    <a:pt x="26915" y="32950"/>
                    <a:pt x="26915" y="32950"/>
                    <a:pt x="26915" y="32950"/>
                  </a:cubicBezTo>
                  <a:cubicBezTo>
                    <a:pt x="26915" y="22622"/>
                    <a:pt x="31962" y="14508"/>
                    <a:pt x="41495" y="8606"/>
                  </a:cubicBezTo>
                  <a:cubicBezTo>
                    <a:pt x="51588" y="2950"/>
                    <a:pt x="65046" y="0"/>
                    <a:pt x="81869" y="0"/>
                  </a:cubicBezTo>
                  <a:cubicBezTo>
                    <a:pt x="89158" y="0"/>
                    <a:pt x="95887" y="491"/>
                    <a:pt x="103177" y="1475"/>
                  </a:cubicBezTo>
                  <a:cubicBezTo>
                    <a:pt x="109906" y="2459"/>
                    <a:pt x="115514" y="3688"/>
                    <a:pt x="120000" y="5409"/>
                  </a:cubicBezTo>
                  <a:cubicBezTo>
                    <a:pt x="113271" y="11311"/>
                    <a:pt x="113271" y="11311"/>
                    <a:pt x="113271" y="11311"/>
                  </a:cubicBezTo>
                  <a:cubicBezTo>
                    <a:pt x="109906" y="10081"/>
                    <a:pt x="105420" y="9098"/>
                    <a:pt x="100373" y="8360"/>
                  </a:cubicBezTo>
                  <a:cubicBezTo>
                    <a:pt x="95327" y="7622"/>
                    <a:pt x="90280" y="7131"/>
                    <a:pt x="84672" y="7131"/>
                  </a:cubicBezTo>
                  <a:cubicBezTo>
                    <a:pt x="72336" y="7131"/>
                    <a:pt x="62803" y="9344"/>
                    <a:pt x="56074" y="13770"/>
                  </a:cubicBezTo>
                  <a:cubicBezTo>
                    <a:pt x="48785" y="18196"/>
                    <a:pt x="45420" y="24590"/>
                    <a:pt x="45420" y="32704"/>
                  </a:cubicBezTo>
                  <a:cubicBezTo>
                    <a:pt x="45420" y="45491"/>
                    <a:pt x="45420" y="45491"/>
                    <a:pt x="45420" y="45491"/>
                  </a:cubicBezTo>
                  <a:cubicBezTo>
                    <a:pt x="100373" y="45491"/>
                    <a:pt x="100373" y="45491"/>
                    <a:pt x="100373" y="45491"/>
                  </a:cubicBezTo>
                  <a:cubicBezTo>
                    <a:pt x="100373" y="52377"/>
                    <a:pt x="100373" y="52377"/>
                    <a:pt x="100373" y="52377"/>
                  </a:cubicBezTo>
                  <a:cubicBezTo>
                    <a:pt x="45420" y="52377"/>
                    <a:pt x="45420" y="52377"/>
                    <a:pt x="45420" y="52377"/>
                  </a:cubicBezTo>
                  <a:cubicBezTo>
                    <a:pt x="45420" y="120000"/>
                    <a:pt x="45420" y="120000"/>
                    <a:pt x="45420" y="120000"/>
                  </a:cubicBezTo>
                  <a:lnTo>
                    <a:pt x="26915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10142721" y="6124009"/>
              <a:ext cx="72000" cy="75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51428" y="120000"/>
                    <a:pt x="43214" y="118314"/>
                    <a:pt x="36071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741"/>
                    <a:pt x="7500" y="90337"/>
                    <a:pt x="4642" y="82921"/>
                  </a:cubicBezTo>
                  <a:cubicBezTo>
                    <a:pt x="1785" y="75842"/>
                    <a:pt x="0" y="68089"/>
                    <a:pt x="0" y="60000"/>
                  </a:cubicBezTo>
                  <a:cubicBezTo>
                    <a:pt x="0" y="51910"/>
                    <a:pt x="1785" y="44157"/>
                    <a:pt x="4642" y="37078"/>
                  </a:cubicBezTo>
                  <a:cubicBezTo>
                    <a:pt x="7857" y="29662"/>
                    <a:pt x="12142" y="23258"/>
                    <a:pt x="17500" y="17865"/>
                  </a:cubicBezTo>
                  <a:cubicBezTo>
                    <a:pt x="22857" y="12471"/>
                    <a:pt x="29285" y="8089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571" y="4719"/>
                  </a:cubicBezTo>
                  <a:cubicBezTo>
                    <a:pt x="91071" y="8089"/>
                    <a:pt x="97142" y="12471"/>
                    <a:pt x="102857" y="17865"/>
                  </a:cubicBezTo>
                  <a:cubicBezTo>
                    <a:pt x="108214" y="23258"/>
                    <a:pt x="112500" y="29662"/>
                    <a:pt x="115357" y="37078"/>
                  </a:cubicBezTo>
                  <a:cubicBezTo>
                    <a:pt x="118571" y="44157"/>
                    <a:pt x="120000" y="51910"/>
                    <a:pt x="120000" y="60000"/>
                  </a:cubicBezTo>
                  <a:cubicBezTo>
                    <a:pt x="120000" y="68089"/>
                    <a:pt x="118571" y="75842"/>
                    <a:pt x="115357" y="82921"/>
                  </a:cubicBezTo>
                  <a:cubicBezTo>
                    <a:pt x="112500" y="90337"/>
                    <a:pt x="108214" y="96741"/>
                    <a:pt x="102857" y="102134"/>
                  </a:cubicBezTo>
                  <a:cubicBezTo>
                    <a:pt x="97500" y="107528"/>
                    <a:pt x="91071" y="111910"/>
                    <a:pt x="83928" y="115280"/>
                  </a:cubicBezTo>
                  <a:cubicBezTo>
                    <a:pt x="76428" y="118314"/>
                    <a:pt x="68571" y="120000"/>
                    <a:pt x="60000" y="120000"/>
                  </a:cubicBezTo>
                  <a:close/>
                  <a:moveTo>
                    <a:pt x="12142" y="60674"/>
                  </a:moveTo>
                  <a:cubicBezTo>
                    <a:pt x="12142" y="67415"/>
                    <a:pt x="13571" y="73820"/>
                    <a:pt x="16071" y="79887"/>
                  </a:cubicBezTo>
                  <a:cubicBezTo>
                    <a:pt x="18571" y="85955"/>
                    <a:pt x="21785" y="91011"/>
                    <a:pt x="26071" y="95393"/>
                  </a:cubicBezTo>
                  <a:cubicBezTo>
                    <a:pt x="30357" y="99775"/>
                    <a:pt x="35714" y="103483"/>
                    <a:pt x="41428" y="106179"/>
                  </a:cubicBezTo>
                  <a:cubicBezTo>
                    <a:pt x="47142" y="108539"/>
                    <a:pt x="53214" y="109887"/>
                    <a:pt x="60000" y="109887"/>
                  </a:cubicBezTo>
                  <a:cubicBezTo>
                    <a:pt x="66428" y="109887"/>
                    <a:pt x="72857" y="108539"/>
                    <a:pt x="78571" y="106179"/>
                  </a:cubicBezTo>
                  <a:cubicBezTo>
                    <a:pt x="84285" y="103483"/>
                    <a:pt x="89285" y="99775"/>
                    <a:pt x="93928" y="95393"/>
                  </a:cubicBezTo>
                  <a:cubicBezTo>
                    <a:pt x="98214" y="90674"/>
                    <a:pt x="101428" y="85280"/>
                    <a:pt x="104285" y="79213"/>
                  </a:cubicBezTo>
                  <a:cubicBezTo>
                    <a:pt x="106785" y="73483"/>
                    <a:pt x="107857" y="66741"/>
                    <a:pt x="107857" y="60000"/>
                  </a:cubicBezTo>
                  <a:cubicBezTo>
                    <a:pt x="107857" y="53258"/>
                    <a:pt x="106785" y="46516"/>
                    <a:pt x="104285" y="40786"/>
                  </a:cubicBezTo>
                  <a:cubicBezTo>
                    <a:pt x="101428" y="34719"/>
                    <a:pt x="98214" y="29325"/>
                    <a:pt x="93928" y="24943"/>
                  </a:cubicBezTo>
                  <a:cubicBezTo>
                    <a:pt x="89285" y="20224"/>
                    <a:pt x="84285" y="16853"/>
                    <a:pt x="78571" y="14157"/>
                  </a:cubicBezTo>
                  <a:cubicBezTo>
                    <a:pt x="72857" y="11460"/>
                    <a:pt x="66428" y="10112"/>
                    <a:pt x="60000" y="10112"/>
                  </a:cubicBezTo>
                  <a:cubicBezTo>
                    <a:pt x="53571" y="10112"/>
                    <a:pt x="47500" y="11460"/>
                    <a:pt x="41428" y="14157"/>
                  </a:cubicBezTo>
                  <a:cubicBezTo>
                    <a:pt x="35714" y="16853"/>
                    <a:pt x="30714" y="20561"/>
                    <a:pt x="26428" y="24943"/>
                  </a:cubicBezTo>
                  <a:cubicBezTo>
                    <a:pt x="21785" y="29662"/>
                    <a:pt x="18571" y="35056"/>
                    <a:pt x="16071" y="41123"/>
                  </a:cubicBezTo>
                  <a:cubicBezTo>
                    <a:pt x="13571" y="47191"/>
                    <a:pt x="12142" y="53595"/>
                    <a:pt x="12142" y="606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1025964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0335703" y="6124009"/>
              <a:ext cx="107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12142" y="120000"/>
                    <a:pt x="112142" y="120000"/>
                    <a:pt x="112142" y="120000"/>
                  </a:cubicBezTo>
                  <a:cubicBezTo>
                    <a:pt x="112142" y="54326"/>
                    <a:pt x="112142" y="54326"/>
                    <a:pt x="112142" y="54326"/>
                  </a:cubicBezTo>
                  <a:cubicBezTo>
                    <a:pt x="112142" y="39197"/>
                    <a:pt x="110476" y="28194"/>
                    <a:pt x="107142" y="21318"/>
                  </a:cubicBezTo>
                  <a:cubicBezTo>
                    <a:pt x="104047" y="14097"/>
                    <a:pt x="99047" y="10659"/>
                    <a:pt x="92619" y="10659"/>
                  </a:cubicBezTo>
                  <a:cubicBezTo>
                    <a:pt x="89047" y="10659"/>
                    <a:pt x="85952" y="11346"/>
                    <a:pt x="82857" y="13409"/>
                  </a:cubicBezTo>
                  <a:cubicBezTo>
                    <a:pt x="79761" y="15128"/>
                    <a:pt x="77142" y="17535"/>
                    <a:pt x="74523" y="20974"/>
                  </a:cubicBezTo>
                  <a:cubicBezTo>
                    <a:pt x="72142" y="24068"/>
                    <a:pt x="70000" y="27851"/>
                    <a:pt x="68095" y="32320"/>
                  </a:cubicBezTo>
                  <a:cubicBezTo>
                    <a:pt x="66428" y="36790"/>
                    <a:pt x="64761" y="41948"/>
                    <a:pt x="63809" y="47106"/>
                  </a:cubicBezTo>
                  <a:cubicBezTo>
                    <a:pt x="63809" y="120000"/>
                    <a:pt x="63809" y="120000"/>
                    <a:pt x="63809" y="120000"/>
                  </a:cubicBezTo>
                  <a:cubicBezTo>
                    <a:pt x="55952" y="120000"/>
                    <a:pt x="55952" y="120000"/>
                    <a:pt x="55952" y="120000"/>
                  </a:cubicBezTo>
                  <a:cubicBezTo>
                    <a:pt x="55952" y="54326"/>
                    <a:pt x="55952" y="54326"/>
                    <a:pt x="55952" y="54326"/>
                  </a:cubicBezTo>
                  <a:cubicBezTo>
                    <a:pt x="55952" y="39197"/>
                    <a:pt x="54523" y="28194"/>
                    <a:pt x="51190" y="20974"/>
                  </a:cubicBezTo>
                  <a:cubicBezTo>
                    <a:pt x="48095" y="14097"/>
                    <a:pt x="43333" y="10659"/>
                    <a:pt x="36666" y="10659"/>
                  </a:cubicBezTo>
                  <a:cubicBezTo>
                    <a:pt x="33333" y="10659"/>
                    <a:pt x="30238" y="11346"/>
                    <a:pt x="27142" y="13065"/>
                  </a:cubicBezTo>
                  <a:cubicBezTo>
                    <a:pt x="24047" y="14785"/>
                    <a:pt x="21190" y="17535"/>
                    <a:pt x="18809" y="20630"/>
                  </a:cubicBezTo>
                  <a:cubicBezTo>
                    <a:pt x="16190" y="23724"/>
                    <a:pt x="14047" y="27851"/>
                    <a:pt x="12142" y="32320"/>
                  </a:cubicBezTo>
                  <a:cubicBezTo>
                    <a:pt x="10238" y="36790"/>
                    <a:pt x="8809" y="41604"/>
                    <a:pt x="7857" y="47106"/>
                  </a:cubicBezTo>
                  <a:cubicBezTo>
                    <a:pt x="7857" y="120000"/>
                    <a:pt x="7857" y="120000"/>
                    <a:pt x="7857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7142" y="2063"/>
                    <a:pt x="7142" y="2063"/>
                    <a:pt x="7142" y="2063"/>
                  </a:cubicBezTo>
                  <a:cubicBezTo>
                    <a:pt x="7142" y="30257"/>
                    <a:pt x="7142" y="30257"/>
                    <a:pt x="7142" y="30257"/>
                  </a:cubicBezTo>
                  <a:cubicBezTo>
                    <a:pt x="10476" y="20630"/>
                    <a:pt x="15000" y="13409"/>
                    <a:pt x="20476" y="7908"/>
                  </a:cubicBezTo>
                  <a:cubicBezTo>
                    <a:pt x="25952" y="2750"/>
                    <a:pt x="31904" y="0"/>
                    <a:pt x="38571" y="0"/>
                  </a:cubicBezTo>
                  <a:cubicBezTo>
                    <a:pt x="45476" y="0"/>
                    <a:pt x="50952" y="3094"/>
                    <a:pt x="55238" y="8939"/>
                  </a:cubicBezTo>
                  <a:cubicBezTo>
                    <a:pt x="59523" y="14785"/>
                    <a:pt x="62142" y="22693"/>
                    <a:pt x="62857" y="31977"/>
                  </a:cubicBezTo>
                  <a:cubicBezTo>
                    <a:pt x="70952" y="10659"/>
                    <a:pt x="81428" y="0"/>
                    <a:pt x="95000" y="0"/>
                  </a:cubicBezTo>
                  <a:cubicBezTo>
                    <a:pt x="103809" y="0"/>
                    <a:pt x="110238" y="4813"/>
                    <a:pt x="114047" y="13753"/>
                  </a:cubicBezTo>
                  <a:cubicBezTo>
                    <a:pt x="117857" y="23037"/>
                    <a:pt x="120000" y="35759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FR WHITE">
  <p:cSld name="Conclusion_1_1_2">
    <p:bg>
      <p:bgPr>
        <a:solidFill>
          <a:srgbClr val="0A3845"/>
        </a:solidFill>
      </p:bgPr>
    </p:bg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1"/>
          <p:cNvSpPr txBox="1"/>
          <p:nvPr/>
        </p:nvSpPr>
        <p:spPr>
          <a:xfrm>
            <a:off x="419100" y="857250"/>
            <a:ext cx="36861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Merci de votre</a:t>
            </a:r>
            <a:endParaRPr b="1" sz="36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attention !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699" name="Google Shape;699;p31"/>
          <p:cNvSpPr/>
          <p:nvPr/>
        </p:nvSpPr>
        <p:spPr>
          <a:xfrm>
            <a:off x="7572729" y="781467"/>
            <a:ext cx="128700" cy="63900"/>
          </a:xfrm>
          <a:custGeom>
            <a:rect b="b" l="l" r="r" t="t"/>
            <a:pathLst>
              <a:path extrusionOk="0" h="120000" w="120000">
                <a:moveTo>
                  <a:pt x="89977" y="0"/>
                </a:moveTo>
                <a:cubicBezTo>
                  <a:pt x="30022" y="0"/>
                  <a:pt x="30022" y="0"/>
                  <a:pt x="30022" y="0"/>
                </a:cubicBezTo>
                <a:cubicBezTo>
                  <a:pt x="13442" y="0"/>
                  <a:pt x="0" y="26905"/>
                  <a:pt x="0" y="60089"/>
                </a:cubicBezTo>
                <a:cubicBezTo>
                  <a:pt x="0" y="93094"/>
                  <a:pt x="13442" y="120000"/>
                  <a:pt x="30022" y="120000"/>
                </a:cubicBezTo>
                <a:cubicBezTo>
                  <a:pt x="89977" y="120000"/>
                  <a:pt x="89977" y="120000"/>
                  <a:pt x="89977" y="120000"/>
                </a:cubicBezTo>
                <a:cubicBezTo>
                  <a:pt x="106557" y="120000"/>
                  <a:pt x="120000" y="93094"/>
                  <a:pt x="120000" y="60089"/>
                </a:cubicBezTo>
                <a:cubicBezTo>
                  <a:pt x="120000" y="26905"/>
                  <a:pt x="106557" y="0"/>
                  <a:pt x="8997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0" name="Google Shape;700;p31"/>
          <p:cNvSpPr/>
          <p:nvPr/>
        </p:nvSpPr>
        <p:spPr>
          <a:xfrm>
            <a:off x="6678060" y="584497"/>
            <a:ext cx="295500" cy="197100"/>
          </a:xfrm>
          <a:custGeom>
            <a:rect b="b" l="l" r="r" t="t"/>
            <a:pathLst>
              <a:path extrusionOk="0" h="120000" w="120000">
                <a:moveTo>
                  <a:pt x="95437" y="0"/>
                </a:moveTo>
                <a:cubicBezTo>
                  <a:pt x="89736" y="0"/>
                  <a:pt x="84698" y="1971"/>
                  <a:pt x="80364" y="5855"/>
                </a:cubicBezTo>
                <a:cubicBezTo>
                  <a:pt x="75990" y="9797"/>
                  <a:pt x="73218" y="15246"/>
                  <a:pt x="71968" y="22144"/>
                </a:cubicBezTo>
                <a:cubicBezTo>
                  <a:pt x="68844" y="7362"/>
                  <a:pt x="61073" y="0"/>
                  <a:pt x="48656" y="0"/>
                </a:cubicBezTo>
                <a:cubicBezTo>
                  <a:pt x="43150" y="0"/>
                  <a:pt x="38346" y="2028"/>
                  <a:pt x="34285" y="5971"/>
                </a:cubicBezTo>
                <a:cubicBezTo>
                  <a:pt x="30185" y="9971"/>
                  <a:pt x="27295" y="15362"/>
                  <a:pt x="25655" y="22144"/>
                </a:cubicBezTo>
                <a:cubicBezTo>
                  <a:pt x="25655" y="6202"/>
                  <a:pt x="25655" y="6202"/>
                  <a:pt x="25655" y="6202"/>
                </a:cubicBezTo>
                <a:cubicBezTo>
                  <a:pt x="25655" y="4405"/>
                  <a:pt x="25187" y="3478"/>
                  <a:pt x="24249" y="3478"/>
                </a:cubicBezTo>
                <a:cubicBezTo>
                  <a:pt x="1093" y="3478"/>
                  <a:pt x="1093" y="3478"/>
                  <a:pt x="1093" y="3478"/>
                </a:cubicBezTo>
                <a:cubicBezTo>
                  <a:pt x="351" y="3478"/>
                  <a:pt x="0" y="4405"/>
                  <a:pt x="0" y="6202"/>
                </a:cubicBezTo>
                <a:cubicBezTo>
                  <a:pt x="0" y="116753"/>
                  <a:pt x="0" y="116753"/>
                  <a:pt x="0" y="116753"/>
                </a:cubicBezTo>
                <a:cubicBezTo>
                  <a:pt x="0" y="118898"/>
                  <a:pt x="390" y="120000"/>
                  <a:pt x="1249" y="120000"/>
                </a:cubicBezTo>
                <a:cubicBezTo>
                  <a:pt x="25343" y="120000"/>
                  <a:pt x="25343" y="120000"/>
                  <a:pt x="25343" y="120000"/>
                </a:cubicBezTo>
                <a:cubicBezTo>
                  <a:pt x="26046" y="120000"/>
                  <a:pt x="26436" y="119130"/>
                  <a:pt x="26436" y="117449"/>
                </a:cubicBezTo>
                <a:cubicBezTo>
                  <a:pt x="26436" y="47652"/>
                  <a:pt x="26436" y="47652"/>
                  <a:pt x="26436" y="47652"/>
                </a:cubicBezTo>
                <a:cubicBezTo>
                  <a:pt x="26436" y="43884"/>
                  <a:pt x="27920" y="39014"/>
                  <a:pt x="29990" y="36811"/>
                </a:cubicBezTo>
                <a:cubicBezTo>
                  <a:pt x="32059" y="34550"/>
                  <a:pt x="34402" y="33449"/>
                  <a:pt x="36980" y="33449"/>
                </a:cubicBezTo>
                <a:cubicBezTo>
                  <a:pt x="43501" y="33449"/>
                  <a:pt x="46781" y="39478"/>
                  <a:pt x="46781" y="51478"/>
                </a:cubicBezTo>
                <a:cubicBezTo>
                  <a:pt x="46781" y="117449"/>
                  <a:pt x="46781" y="117449"/>
                  <a:pt x="46781" y="117449"/>
                </a:cubicBezTo>
                <a:cubicBezTo>
                  <a:pt x="46781" y="119130"/>
                  <a:pt x="47250" y="120000"/>
                  <a:pt x="48187" y="120000"/>
                </a:cubicBezTo>
                <a:cubicBezTo>
                  <a:pt x="71812" y="120000"/>
                  <a:pt x="71812" y="120000"/>
                  <a:pt x="71812" y="120000"/>
                </a:cubicBezTo>
                <a:cubicBezTo>
                  <a:pt x="72749" y="120000"/>
                  <a:pt x="73218" y="118840"/>
                  <a:pt x="73218" y="116521"/>
                </a:cubicBezTo>
                <a:cubicBezTo>
                  <a:pt x="73218" y="47652"/>
                  <a:pt x="73218" y="47652"/>
                  <a:pt x="73218" y="47652"/>
                </a:cubicBezTo>
                <a:cubicBezTo>
                  <a:pt x="73218" y="43768"/>
                  <a:pt x="74975" y="38666"/>
                  <a:pt x="76928" y="36579"/>
                </a:cubicBezTo>
                <a:cubicBezTo>
                  <a:pt x="78919" y="34492"/>
                  <a:pt x="81184" y="33449"/>
                  <a:pt x="83761" y="33449"/>
                </a:cubicBezTo>
                <a:cubicBezTo>
                  <a:pt x="90322" y="33449"/>
                  <a:pt x="93563" y="39478"/>
                  <a:pt x="93563" y="51478"/>
                </a:cubicBezTo>
                <a:cubicBezTo>
                  <a:pt x="93563" y="117449"/>
                  <a:pt x="93563" y="117449"/>
                  <a:pt x="93563" y="117449"/>
                </a:cubicBezTo>
                <a:cubicBezTo>
                  <a:pt x="93563" y="119130"/>
                  <a:pt x="94031" y="120000"/>
                  <a:pt x="94969" y="120000"/>
                </a:cubicBezTo>
                <a:cubicBezTo>
                  <a:pt x="118594" y="120000"/>
                  <a:pt x="118594" y="120000"/>
                  <a:pt x="118594" y="120000"/>
                </a:cubicBezTo>
                <a:cubicBezTo>
                  <a:pt x="119531" y="120000"/>
                  <a:pt x="120000" y="118840"/>
                  <a:pt x="120000" y="116521"/>
                </a:cubicBezTo>
                <a:cubicBezTo>
                  <a:pt x="120000" y="36927"/>
                  <a:pt x="120000" y="36927"/>
                  <a:pt x="120000" y="36927"/>
                </a:cubicBezTo>
                <a:cubicBezTo>
                  <a:pt x="120000" y="12289"/>
                  <a:pt x="111799" y="0"/>
                  <a:pt x="954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1" name="Google Shape;701;p31"/>
          <p:cNvSpPr/>
          <p:nvPr/>
        </p:nvSpPr>
        <p:spPr>
          <a:xfrm>
            <a:off x="6994336" y="587818"/>
            <a:ext cx="205500" cy="196500"/>
          </a:xfrm>
          <a:custGeom>
            <a:rect b="b" l="l" r="r" t="t"/>
            <a:pathLst>
              <a:path extrusionOk="0" h="120000" w="120000">
                <a:moveTo>
                  <a:pt x="118427" y="1396"/>
                </a:moveTo>
                <a:cubicBezTo>
                  <a:pt x="84005" y="1396"/>
                  <a:pt x="84005" y="1396"/>
                  <a:pt x="84005" y="1396"/>
                </a:cubicBezTo>
                <a:cubicBezTo>
                  <a:pt x="82826" y="1396"/>
                  <a:pt x="82264" y="2327"/>
                  <a:pt x="82264" y="4131"/>
                </a:cubicBezTo>
                <a:cubicBezTo>
                  <a:pt x="82264" y="18273"/>
                  <a:pt x="82264" y="18273"/>
                  <a:pt x="82264" y="18273"/>
                </a:cubicBezTo>
                <a:cubicBezTo>
                  <a:pt x="80467" y="13326"/>
                  <a:pt x="76874" y="9194"/>
                  <a:pt x="71483" y="5761"/>
                </a:cubicBezTo>
                <a:cubicBezTo>
                  <a:pt x="65699" y="1920"/>
                  <a:pt x="59241" y="0"/>
                  <a:pt x="52054" y="0"/>
                </a:cubicBezTo>
                <a:cubicBezTo>
                  <a:pt x="37622" y="0"/>
                  <a:pt x="25381" y="5528"/>
                  <a:pt x="15386" y="16644"/>
                </a:cubicBezTo>
                <a:cubicBezTo>
                  <a:pt x="5109" y="28225"/>
                  <a:pt x="0" y="42599"/>
                  <a:pt x="0" y="59767"/>
                </a:cubicBezTo>
                <a:cubicBezTo>
                  <a:pt x="0" y="78273"/>
                  <a:pt x="5053" y="93055"/>
                  <a:pt x="15161" y="103996"/>
                </a:cubicBezTo>
                <a:cubicBezTo>
                  <a:pt x="24875" y="114645"/>
                  <a:pt x="37398" y="120000"/>
                  <a:pt x="52728" y="120000"/>
                </a:cubicBezTo>
                <a:cubicBezTo>
                  <a:pt x="60028" y="120000"/>
                  <a:pt x="66485" y="118428"/>
                  <a:pt x="72157" y="115344"/>
                </a:cubicBezTo>
                <a:cubicBezTo>
                  <a:pt x="78446" y="111968"/>
                  <a:pt x="82489" y="107371"/>
                  <a:pt x="84230" y="101668"/>
                </a:cubicBezTo>
                <a:cubicBezTo>
                  <a:pt x="84230" y="116275"/>
                  <a:pt x="84230" y="116275"/>
                  <a:pt x="84230" y="116275"/>
                </a:cubicBezTo>
                <a:cubicBezTo>
                  <a:pt x="84230" y="117672"/>
                  <a:pt x="85016" y="118370"/>
                  <a:pt x="86476" y="118370"/>
                </a:cubicBezTo>
                <a:cubicBezTo>
                  <a:pt x="118203" y="118370"/>
                  <a:pt x="118203" y="118370"/>
                  <a:pt x="118203" y="118370"/>
                </a:cubicBezTo>
                <a:cubicBezTo>
                  <a:pt x="119438" y="118370"/>
                  <a:pt x="120000" y="117264"/>
                  <a:pt x="120000" y="115111"/>
                </a:cubicBezTo>
                <a:cubicBezTo>
                  <a:pt x="120000" y="3433"/>
                  <a:pt x="120000" y="3433"/>
                  <a:pt x="120000" y="3433"/>
                </a:cubicBezTo>
                <a:cubicBezTo>
                  <a:pt x="120000" y="2095"/>
                  <a:pt x="119494" y="1396"/>
                  <a:pt x="118427" y="1396"/>
                </a:cubicBezTo>
                <a:close/>
                <a:moveTo>
                  <a:pt x="75751" y="77924"/>
                </a:moveTo>
                <a:cubicBezTo>
                  <a:pt x="71427" y="82521"/>
                  <a:pt x="66148" y="84791"/>
                  <a:pt x="59859" y="84791"/>
                </a:cubicBezTo>
                <a:cubicBezTo>
                  <a:pt x="53458" y="84791"/>
                  <a:pt x="48067" y="82521"/>
                  <a:pt x="43687" y="78040"/>
                </a:cubicBezTo>
                <a:cubicBezTo>
                  <a:pt x="39307" y="73559"/>
                  <a:pt x="37061" y="67856"/>
                  <a:pt x="37061" y="60931"/>
                </a:cubicBezTo>
                <a:cubicBezTo>
                  <a:pt x="37061" y="53656"/>
                  <a:pt x="39138" y="47720"/>
                  <a:pt x="43238" y="43064"/>
                </a:cubicBezTo>
                <a:cubicBezTo>
                  <a:pt x="47337" y="38467"/>
                  <a:pt x="52896" y="36139"/>
                  <a:pt x="59859" y="36139"/>
                </a:cubicBezTo>
                <a:cubicBezTo>
                  <a:pt x="66317" y="36139"/>
                  <a:pt x="71595" y="38351"/>
                  <a:pt x="75863" y="42715"/>
                </a:cubicBezTo>
                <a:cubicBezTo>
                  <a:pt x="80131" y="47138"/>
                  <a:pt x="82264" y="53016"/>
                  <a:pt x="82264" y="60465"/>
                </a:cubicBezTo>
                <a:cubicBezTo>
                  <a:pt x="82264" y="67565"/>
                  <a:pt x="80074" y="73385"/>
                  <a:pt x="75751" y="779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2" name="Google Shape;702;p31"/>
          <p:cNvSpPr/>
          <p:nvPr/>
        </p:nvSpPr>
        <p:spPr>
          <a:xfrm>
            <a:off x="7229627" y="526505"/>
            <a:ext cx="197700" cy="255000"/>
          </a:xfrm>
          <a:custGeom>
            <a:rect b="b" l="l" r="r" t="t"/>
            <a:pathLst>
              <a:path extrusionOk="0" h="120000" w="120000">
                <a:moveTo>
                  <a:pt x="75620" y="67343"/>
                </a:moveTo>
                <a:cubicBezTo>
                  <a:pt x="115036" y="33179"/>
                  <a:pt x="115036" y="33179"/>
                  <a:pt x="115036" y="33179"/>
                </a:cubicBezTo>
                <a:cubicBezTo>
                  <a:pt x="116905" y="31074"/>
                  <a:pt x="116671" y="30000"/>
                  <a:pt x="114335" y="30000"/>
                </a:cubicBezTo>
                <a:cubicBezTo>
                  <a:pt x="76496" y="30000"/>
                  <a:pt x="76496" y="30000"/>
                  <a:pt x="76496" y="30000"/>
                </a:cubicBezTo>
                <a:cubicBezTo>
                  <a:pt x="75270" y="30000"/>
                  <a:pt x="74335" y="30447"/>
                  <a:pt x="73693" y="31432"/>
                </a:cubicBezTo>
                <a:cubicBezTo>
                  <a:pt x="59795" y="46835"/>
                  <a:pt x="46773" y="58432"/>
                  <a:pt x="39532" y="66179"/>
                </a:cubicBezTo>
                <a:cubicBezTo>
                  <a:pt x="39532" y="2283"/>
                  <a:pt x="39532" y="2283"/>
                  <a:pt x="39532" y="2283"/>
                </a:cubicBezTo>
                <a:cubicBezTo>
                  <a:pt x="39532" y="761"/>
                  <a:pt x="38832" y="0"/>
                  <a:pt x="37430" y="0"/>
                </a:cubicBezTo>
                <a:cubicBezTo>
                  <a:pt x="1635" y="0"/>
                  <a:pt x="1635" y="0"/>
                  <a:pt x="1635" y="0"/>
                </a:cubicBezTo>
                <a:cubicBezTo>
                  <a:pt x="525" y="0"/>
                  <a:pt x="0" y="761"/>
                  <a:pt x="0" y="2283"/>
                </a:cubicBezTo>
                <a:cubicBezTo>
                  <a:pt x="0" y="117492"/>
                  <a:pt x="0" y="117492"/>
                  <a:pt x="0" y="117492"/>
                </a:cubicBezTo>
                <a:cubicBezTo>
                  <a:pt x="0" y="119149"/>
                  <a:pt x="642" y="120000"/>
                  <a:pt x="1868" y="120000"/>
                </a:cubicBezTo>
                <a:cubicBezTo>
                  <a:pt x="37664" y="120000"/>
                  <a:pt x="37664" y="120000"/>
                  <a:pt x="37664" y="120000"/>
                </a:cubicBezTo>
                <a:cubicBezTo>
                  <a:pt x="38890" y="120000"/>
                  <a:pt x="39532" y="119328"/>
                  <a:pt x="39532" y="118029"/>
                </a:cubicBezTo>
                <a:cubicBezTo>
                  <a:pt x="39532" y="98417"/>
                  <a:pt x="39532" y="98417"/>
                  <a:pt x="39532" y="98417"/>
                </a:cubicBezTo>
                <a:cubicBezTo>
                  <a:pt x="52437" y="87044"/>
                  <a:pt x="52437" y="87044"/>
                  <a:pt x="52437" y="87044"/>
                </a:cubicBezTo>
                <a:cubicBezTo>
                  <a:pt x="71824" y="117492"/>
                  <a:pt x="71824" y="117492"/>
                  <a:pt x="71824" y="117492"/>
                </a:cubicBezTo>
                <a:cubicBezTo>
                  <a:pt x="73051" y="119149"/>
                  <a:pt x="74394" y="120000"/>
                  <a:pt x="75795" y="120000"/>
                </a:cubicBezTo>
                <a:cubicBezTo>
                  <a:pt x="116671" y="120000"/>
                  <a:pt x="116671" y="120000"/>
                  <a:pt x="116671" y="120000"/>
                </a:cubicBezTo>
                <a:cubicBezTo>
                  <a:pt x="119299" y="120000"/>
                  <a:pt x="120000" y="119283"/>
                  <a:pt x="118715" y="117850"/>
                </a:cubicBezTo>
                <a:lnTo>
                  <a:pt x="75620" y="673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3" name="Google Shape;703;p31"/>
          <p:cNvSpPr/>
          <p:nvPr/>
        </p:nvSpPr>
        <p:spPr>
          <a:xfrm>
            <a:off x="7412802" y="584497"/>
            <a:ext cx="186900" cy="201900"/>
          </a:xfrm>
          <a:custGeom>
            <a:rect b="b" l="l" r="r" t="t"/>
            <a:pathLst>
              <a:path extrusionOk="0" h="120000" w="120000">
                <a:moveTo>
                  <a:pt x="64501" y="0"/>
                </a:moveTo>
                <a:cubicBezTo>
                  <a:pt x="44892" y="0"/>
                  <a:pt x="29229" y="5487"/>
                  <a:pt x="17512" y="16520"/>
                </a:cubicBezTo>
                <a:cubicBezTo>
                  <a:pt x="5796" y="27553"/>
                  <a:pt x="0" y="41810"/>
                  <a:pt x="0" y="59179"/>
                </a:cubicBezTo>
                <a:cubicBezTo>
                  <a:pt x="0" y="77963"/>
                  <a:pt x="6104" y="92899"/>
                  <a:pt x="18376" y="104045"/>
                </a:cubicBezTo>
                <a:cubicBezTo>
                  <a:pt x="30154" y="114681"/>
                  <a:pt x="45570" y="120000"/>
                  <a:pt x="64501" y="120000"/>
                </a:cubicBezTo>
                <a:cubicBezTo>
                  <a:pt x="73196" y="120000"/>
                  <a:pt x="81891" y="118585"/>
                  <a:pt x="90524" y="115756"/>
                </a:cubicBezTo>
                <a:cubicBezTo>
                  <a:pt x="97923" y="113154"/>
                  <a:pt x="104830" y="109476"/>
                  <a:pt x="109085" y="106025"/>
                </a:cubicBezTo>
                <a:cubicBezTo>
                  <a:pt x="111181" y="104384"/>
                  <a:pt x="111613" y="102687"/>
                  <a:pt x="110318" y="100876"/>
                </a:cubicBezTo>
                <a:cubicBezTo>
                  <a:pt x="105570" y="94087"/>
                  <a:pt x="101993" y="91258"/>
                  <a:pt x="94717" y="82942"/>
                </a:cubicBezTo>
                <a:cubicBezTo>
                  <a:pt x="92929" y="81244"/>
                  <a:pt x="91942" y="81357"/>
                  <a:pt x="90339" y="82545"/>
                </a:cubicBezTo>
                <a:cubicBezTo>
                  <a:pt x="83926" y="87864"/>
                  <a:pt x="74121" y="89448"/>
                  <a:pt x="65241" y="89448"/>
                </a:cubicBezTo>
                <a:cubicBezTo>
                  <a:pt x="57903" y="89448"/>
                  <a:pt x="51921" y="87355"/>
                  <a:pt x="47358" y="83734"/>
                </a:cubicBezTo>
                <a:cubicBezTo>
                  <a:pt x="42733" y="80169"/>
                  <a:pt x="40390" y="75360"/>
                  <a:pt x="40205" y="69363"/>
                </a:cubicBezTo>
                <a:cubicBezTo>
                  <a:pt x="113586" y="69363"/>
                  <a:pt x="113586" y="69363"/>
                  <a:pt x="113586" y="69363"/>
                </a:cubicBezTo>
                <a:cubicBezTo>
                  <a:pt x="116423" y="69363"/>
                  <a:pt x="118026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1" y="23309"/>
                  <a:pt x="103535" y="13691"/>
                </a:cubicBezTo>
                <a:cubicBezTo>
                  <a:pt x="93052" y="4582"/>
                  <a:pt x="80041" y="0"/>
                  <a:pt x="64501" y="0"/>
                </a:cubicBezTo>
                <a:close/>
                <a:moveTo>
                  <a:pt x="40205" y="49504"/>
                </a:moveTo>
                <a:cubicBezTo>
                  <a:pt x="41870" y="36775"/>
                  <a:pt x="48715" y="30381"/>
                  <a:pt x="60863" y="30381"/>
                </a:cubicBezTo>
                <a:cubicBezTo>
                  <a:pt x="73751" y="30381"/>
                  <a:pt x="80719" y="36775"/>
                  <a:pt x="81706" y="49504"/>
                </a:cubicBezTo>
                <a:lnTo>
                  <a:pt x="40205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4" name="Google Shape;704;p31"/>
          <p:cNvSpPr/>
          <p:nvPr/>
        </p:nvSpPr>
        <p:spPr>
          <a:xfrm>
            <a:off x="7681049" y="584497"/>
            <a:ext cx="173100" cy="204000"/>
          </a:xfrm>
          <a:custGeom>
            <a:rect b="b" l="l" r="r" t="t"/>
            <a:pathLst>
              <a:path extrusionOk="0" h="120000" w="120000">
                <a:moveTo>
                  <a:pt x="75083" y="43493"/>
                </a:moveTo>
                <a:cubicBezTo>
                  <a:pt x="63604" y="41588"/>
                  <a:pt x="55862" y="39906"/>
                  <a:pt x="51991" y="38505"/>
                </a:cubicBezTo>
                <a:cubicBezTo>
                  <a:pt x="48053" y="37048"/>
                  <a:pt x="46117" y="35254"/>
                  <a:pt x="46117" y="33012"/>
                </a:cubicBezTo>
                <a:cubicBezTo>
                  <a:pt x="46117" y="27800"/>
                  <a:pt x="51056" y="25221"/>
                  <a:pt x="61001" y="25221"/>
                </a:cubicBezTo>
                <a:cubicBezTo>
                  <a:pt x="69343" y="25221"/>
                  <a:pt x="76084" y="28528"/>
                  <a:pt x="81223" y="35254"/>
                </a:cubicBezTo>
                <a:cubicBezTo>
                  <a:pt x="81890" y="36151"/>
                  <a:pt x="82892" y="36375"/>
                  <a:pt x="84093" y="35927"/>
                </a:cubicBezTo>
                <a:cubicBezTo>
                  <a:pt x="113592" y="27239"/>
                  <a:pt x="113592" y="27239"/>
                  <a:pt x="113592" y="27239"/>
                </a:cubicBezTo>
                <a:cubicBezTo>
                  <a:pt x="114860" y="26903"/>
                  <a:pt x="115261" y="25894"/>
                  <a:pt x="114927" y="24100"/>
                </a:cubicBezTo>
                <a:cubicBezTo>
                  <a:pt x="109121" y="8014"/>
                  <a:pt x="91635" y="0"/>
                  <a:pt x="62602" y="0"/>
                </a:cubicBezTo>
                <a:cubicBezTo>
                  <a:pt x="43982" y="0"/>
                  <a:pt x="29365" y="3194"/>
                  <a:pt x="18754" y="9584"/>
                </a:cubicBezTo>
                <a:cubicBezTo>
                  <a:pt x="8142" y="15973"/>
                  <a:pt x="2803" y="24997"/>
                  <a:pt x="2803" y="36599"/>
                </a:cubicBezTo>
                <a:cubicBezTo>
                  <a:pt x="2803" y="47024"/>
                  <a:pt x="6807" y="55039"/>
                  <a:pt x="14816" y="60700"/>
                </a:cubicBezTo>
                <a:cubicBezTo>
                  <a:pt x="21156" y="65128"/>
                  <a:pt x="31434" y="68883"/>
                  <a:pt x="45583" y="71854"/>
                </a:cubicBezTo>
                <a:cubicBezTo>
                  <a:pt x="55728" y="73928"/>
                  <a:pt x="62536" y="75945"/>
                  <a:pt x="66206" y="77851"/>
                </a:cubicBezTo>
                <a:cubicBezTo>
                  <a:pt x="69810" y="79813"/>
                  <a:pt x="71612" y="82223"/>
                  <a:pt x="71612" y="85249"/>
                </a:cubicBezTo>
                <a:cubicBezTo>
                  <a:pt x="71612" y="91191"/>
                  <a:pt x="65873" y="94161"/>
                  <a:pt x="54393" y="94161"/>
                </a:cubicBezTo>
                <a:cubicBezTo>
                  <a:pt x="49588" y="94161"/>
                  <a:pt x="45183" y="92984"/>
                  <a:pt x="41112" y="90686"/>
                </a:cubicBezTo>
                <a:cubicBezTo>
                  <a:pt x="36974" y="88388"/>
                  <a:pt x="34238" y="85530"/>
                  <a:pt x="32836" y="82111"/>
                </a:cubicBezTo>
                <a:cubicBezTo>
                  <a:pt x="32502" y="81214"/>
                  <a:pt x="31701" y="80934"/>
                  <a:pt x="30433" y="81214"/>
                </a:cubicBezTo>
                <a:cubicBezTo>
                  <a:pt x="1468" y="90574"/>
                  <a:pt x="1468" y="90574"/>
                  <a:pt x="1468" y="90574"/>
                </a:cubicBezTo>
                <a:cubicBezTo>
                  <a:pt x="266" y="91022"/>
                  <a:pt x="0" y="92143"/>
                  <a:pt x="734" y="93937"/>
                </a:cubicBezTo>
                <a:cubicBezTo>
                  <a:pt x="10077" y="111312"/>
                  <a:pt x="29499" y="120000"/>
                  <a:pt x="58865" y="120000"/>
                </a:cubicBezTo>
                <a:cubicBezTo>
                  <a:pt x="78020" y="120000"/>
                  <a:pt x="92969" y="116244"/>
                  <a:pt x="103781" y="108734"/>
                </a:cubicBezTo>
                <a:cubicBezTo>
                  <a:pt x="114593" y="101223"/>
                  <a:pt x="120000" y="91191"/>
                  <a:pt x="120000" y="78524"/>
                </a:cubicBezTo>
                <a:cubicBezTo>
                  <a:pt x="120000" y="60364"/>
                  <a:pt x="105050" y="48706"/>
                  <a:pt x="75083" y="434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5" name="Google Shape;705;p31"/>
          <p:cNvSpPr/>
          <p:nvPr/>
        </p:nvSpPr>
        <p:spPr>
          <a:xfrm>
            <a:off x="8067581" y="585263"/>
            <a:ext cx="182100" cy="197100"/>
          </a:xfrm>
          <a:custGeom>
            <a:rect b="b" l="l" r="r" t="t"/>
            <a:pathLst>
              <a:path extrusionOk="0" h="120000" w="120000">
                <a:moveTo>
                  <a:pt x="80928" y="0"/>
                </a:moveTo>
                <a:cubicBezTo>
                  <a:pt x="71176" y="0"/>
                  <a:pt x="62817" y="2028"/>
                  <a:pt x="55852" y="6028"/>
                </a:cubicBezTo>
                <a:cubicBezTo>
                  <a:pt x="48886" y="10028"/>
                  <a:pt x="44137" y="15420"/>
                  <a:pt x="41604" y="22202"/>
                </a:cubicBezTo>
                <a:cubicBezTo>
                  <a:pt x="41604" y="7188"/>
                  <a:pt x="41604" y="7188"/>
                  <a:pt x="41604" y="7188"/>
                </a:cubicBezTo>
                <a:cubicBezTo>
                  <a:pt x="41604" y="4695"/>
                  <a:pt x="40654" y="3478"/>
                  <a:pt x="38817" y="3478"/>
                </a:cubicBezTo>
                <a:cubicBezTo>
                  <a:pt x="1773" y="3478"/>
                  <a:pt x="1773" y="3478"/>
                  <a:pt x="1773" y="3478"/>
                </a:cubicBezTo>
                <a:cubicBezTo>
                  <a:pt x="633" y="3478"/>
                  <a:pt x="0" y="4405"/>
                  <a:pt x="0" y="6260"/>
                </a:cubicBezTo>
                <a:cubicBezTo>
                  <a:pt x="0" y="116811"/>
                  <a:pt x="0" y="116811"/>
                  <a:pt x="0" y="116811"/>
                </a:cubicBezTo>
                <a:cubicBezTo>
                  <a:pt x="0" y="118956"/>
                  <a:pt x="696" y="120000"/>
                  <a:pt x="2026" y="120000"/>
                </a:cubicBezTo>
                <a:cubicBezTo>
                  <a:pt x="41097" y="120000"/>
                  <a:pt x="41097" y="120000"/>
                  <a:pt x="41097" y="120000"/>
                </a:cubicBezTo>
                <a:cubicBezTo>
                  <a:pt x="42300" y="120000"/>
                  <a:pt x="42870" y="119188"/>
                  <a:pt x="42870" y="117449"/>
                </a:cubicBezTo>
                <a:cubicBezTo>
                  <a:pt x="42870" y="44579"/>
                  <a:pt x="42870" y="44579"/>
                  <a:pt x="42870" y="44579"/>
                </a:cubicBezTo>
                <a:cubicBezTo>
                  <a:pt x="46416" y="37159"/>
                  <a:pt x="52559" y="33507"/>
                  <a:pt x="61298" y="33507"/>
                </a:cubicBezTo>
                <a:cubicBezTo>
                  <a:pt x="71873" y="33507"/>
                  <a:pt x="77129" y="38550"/>
                  <a:pt x="77129" y="48695"/>
                </a:cubicBezTo>
                <a:cubicBezTo>
                  <a:pt x="77129" y="117449"/>
                  <a:pt x="77129" y="117449"/>
                  <a:pt x="77129" y="117449"/>
                </a:cubicBezTo>
                <a:cubicBezTo>
                  <a:pt x="77129" y="119188"/>
                  <a:pt x="77889" y="120000"/>
                  <a:pt x="79408" y="120000"/>
                </a:cubicBezTo>
                <a:cubicBezTo>
                  <a:pt x="117467" y="120000"/>
                  <a:pt x="117467" y="120000"/>
                  <a:pt x="117467" y="120000"/>
                </a:cubicBezTo>
                <a:cubicBezTo>
                  <a:pt x="119176" y="120000"/>
                  <a:pt x="120000" y="118840"/>
                  <a:pt x="120000" y="116579"/>
                </a:cubicBezTo>
                <a:cubicBezTo>
                  <a:pt x="120000" y="38086"/>
                  <a:pt x="120000" y="38086"/>
                  <a:pt x="120000" y="38086"/>
                </a:cubicBezTo>
                <a:cubicBezTo>
                  <a:pt x="120000" y="12695"/>
                  <a:pt x="106955" y="0"/>
                  <a:pt x="80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6" name="Google Shape;706;p31"/>
          <p:cNvSpPr/>
          <p:nvPr/>
        </p:nvSpPr>
        <p:spPr>
          <a:xfrm>
            <a:off x="8266339" y="585263"/>
            <a:ext cx="173100" cy="204000"/>
          </a:xfrm>
          <a:custGeom>
            <a:rect b="b" l="l" r="r" t="t"/>
            <a:pathLst>
              <a:path extrusionOk="0" h="120000" w="120000">
                <a:moveTo>
                  <a:pt x="75150" y="43529"/>
                </a:moveTo>
                <a:cubicBezTo>
                  <a:pt x="63604" y="41568"/>
                  <a:pt x="55928" y="39887"/>
                  <a:pt x="51991" y="38487"/>
                </a:cubicBezTo>
                <a:cubicBezTo>
                  <a:pt x="48120" y="37086"/>
                  <a:pt x="46184" y="35238"/>
                  <a:pt x="46184" y="33053"/>
                </a:cubicBezTo>
                <a:cubicBezTo>
                  <a:pt x="46184" y="27843"/>
                  <a:pt x="51123" y="25210"/>
                  <a:pt x="61067" y="25210"/>
                </a:cubicBezTo>
                <a:cubicBezTo>
                  <a:pt x="69343" y="25210"/>
                  <a:pt x="76084" y="28571"/>
                  <a:pt x="81223" y="35238"/>
                </a:cubicBezTo>
                <a:cubicBezTo>
                  <a:pt x="81957" y="36134"/>
                  <a:pt x="82892" y="36358"/>
                  <a:pt x="84160" y="35910"/>
                </a:cubicBezTo>
                <a:cubicBezTo>
                  <a:pt x="113659" y="27226"/>
                  <a:pt x="113659" y="27226"/>
                  <a:pt x="113659" y="27226"/>
                </a:cubicBezTo>
                <a:cubicBezTo>
                  <a:pt x="114860" y="26946"/>
                  <a:pt x="115328" y="25882"/>
                  <a:pt x="114994" y="24089"/>
                </a:cubicBezTo>
                <a:cubicBezTo>
                  <a:pt x="109121" y="8067"/>
                  <a:pt x="91701" y="0"/>
                  <a:pt x="62602" y="0"/>
                </a:cubicBezTo>
                <a:cubicBezTo>
                  <a:pt x="44048" y="0"/>
                  <a:pt x="29432" y="3249"/>
                  <a:pt x="18820" y="9635"/>
                </a:cubicBezTo>
                <a:cubicBezTo>
                  <a:pt x="8142" y="16022"/>
                  <a:pt x="2869" y="24985"/>
                  <a:pt x="2869" y="36582"/>
                </a:cubicBezTo>
                <a:cubicBezTo>
                  <a:pt x="2869" y="47002"/>
                  <a:pt x="6874" y="55014"/>
                  <a:pt x="14816" y="60672"/>
                </a:cubicBezTo>
                <a:cubicBezTo>
                  <a:pt x="21156" y="65154"/>
                  <a:pt x="31434" y="68851"/>
                  <a:pt x="45650" y="71820"/>
                </a:cubicBezTo>
                <a:cubicBezTo>
                  <a:pt x="55728" y="73893"/>
                  <a:pt x="62602" y="75910"/>
                  <a:pt x="66206" y="77871"/>
                </a:cubicBezTo>
                <a:cubicBezTo>
                  <a:pt x="69810" y="79775"/>
                  <a:pt x="71679" y="82240"/>
                  <a:pt x="71679" y="85210"/>
                </a:cubicBezTo>
                <a:cubicBezTo>
                  <a:pt x="71679" y="91148"/>
                  <a:pt x="65873" y="94117"/>
                  <a:pt x="54393" y="94117"/>
                </a:cubicBezTo>
                <a:cubicBezTo>
                  <a:pt x="49588" y="94117"/>
                  <a:pt x="45183" y="92997"/>
                  <a:pt x="41112" y="90700"/>
                </a:cubicBezTo>
                <a:cubicBezTo>
                  <a:pt x="37041" y="88347"/>
                  <a:pt x="34304" y="85490"/>
                  <a:pt x="32903" y="82072"/>
                </a:cubicBezTo>
                <a:cubicBezTo>
                  <a:pt x="32502" y="81176"/>
                  <a:pt x="31701" y="80896"/>
                  <a:pt x="30500" y="81176"/>
                </a:cubicBezTo>
                <a:cubicBezTo>
                  <a:pt x="1535" y="90532"/>
                  <a:pt x="1535" y="90532"/>
                  <a:pt x="1535" y="90532"/>
                </a:cubicBezTo>
                <a:cubicBezTo>
                  <a:pt x="266" y="90980"/>
                  <a:pt x="0" y="92100"/>
                  <a:pt x="734" y="93893"/>
                </a:cubicBezTo>
                <a:cubicBezTo>
                  <a:pt x="10144" y="111316"/>
                  <a:pt x="29499" y="120000"/>
                  <a:pt x="58932" y="120000"/>
                </a:cubicBezTo>
                <a:cubicBezTo>
                  <a:pt x="78020" y="120000"/>
                  <a:pt x="92969" y="116246"/>
                  <a:pt x="103781" y="108739"/>
                </a:cubicBezTo>
                <a:cubicBezTo>
                  <a:pt x="114593" y="101232"/>
                  <a:pt x="120000" y="91148"/>
                  <a:pt x="120000" y="78543"/>
                </a:cubicBezTo>
                <a:cubicBezTo>
                  <a:pt x="120000" y="60392"/>
                  <a:pt x="105050" y="48739"/>
                  <a:pt x="75150" y="435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7" name="Google Shape;707;p31"/>
          <p:cNvSpPr/>
          <p:nvPr/>
        </p:nvSpPr>
        <p:spPr>
          <a:xfrm>
            <a:off x="7863713" y="584497"/>
            <a:ext cx="187200" cy="201900"/>
          </a:xfrm>
          <a:custGeom>
            <a:rect b="b" l="l" r="r" t="t"/>
            <a:pathLst>
              <a:path extrusionOk="0" h="120000" w="120000">
                <a:moveTo>
                  <a:pt x="64530" y="0"/>
                </a:moveTo>
                <a:cubicBezTo>
                  <a:pt x="44930" y="0"/>
                  <a:pt x="29214" y="5487"/>
                  <a:pt x="17565" y="16520"/>
                </a:cubicBezTo>
                <a:cubicBezTo>
                  <a:pt x="5855" y="27553"/>
                  <a:pt x="0" y="41810"/>
                  <a:pt x="0" y="59179"/>
                </a:cubicBezTo>
                <a:cubicBezTo>
                  <a:pt x="0" y="77963"/>
                  <a:pt x="6163" y="92899"/>
                  <a:pt x="18428" y="104045"/>
                </a:cubicBezTo>
                <a:cubicBezTo>
                  <a:pt x="30200" y="114681"/>
                  <a:pt x="45546" y="120000"/>
                  <a:pt x="64530" y="120000"/>
                </a:cubicBezTo>
                <a:cubicBezTo>
                  <a:pt x="73220" y="120000"/>
                  <a:pt x="81848" y="118585"/>
                  <a:pt x="90539" y="115756"/>
                </a:cubicBezTo>
                <a:cubicBezTo>
                  <a:pt x="94545" y="114342"/>
                  <a:pt x="98428" y="112588"/>
                  <a:pt x="101818" y="110721"/>
                </a:cubicBezTo>
                <a:cubicBezTo>
                  <a:pt x="105208" y="109080"/>
                  <a:pt x="108412" y="106987"/>
                  <a:pt x="111432" y="104441"/>
                </a:cubicBezTo>
                <a:cubicBezTo>
                  <a:pt x="112788" y="102970"/>
                  <a:pt x="113035" y="101838"/>
                  <a:pt x="112172" y="101046"/>
                </a:cubicBezTo>
                <a:cubicBezTo>
                  <a:pt x="91587" y="82772"/>
                  <a:pt x="91587" y="82772"/>
                  <a:pt x="91587" y="82772"/>
                </a:cubicBezTo>
                <a:cubicBezTo>
                  <a:pt x="90662" y="82093"/>
                  <a:pt x="89799" y="82093"/>
                  <a:pt x="89121" y="82828"/>
                </a:cubicBezTo>
                <a:cubicBezTo>
                  <a:pt x="88813" y="83168"/>
                  <a:pt x="88443" y="83507"/>
                  <a:pt x="88073" y="83847"/>
                </a:cubicBezTo>
                <a:cubicBezTo>
                  <a:pt x="81664" y="89165"/>
                  <a:pt x="70508" y="89618"/>
                  <a:pt x="68351" y="89618"/>
                </a:cubicBezTo>
                <a:cubicBezTo>
                  <a:pt x="59044" y="89618"/>
                  <a:pt x="51956" y="87355"/>
                  <a:pt x="47334" y="83734"/>
                </a:cubicBezTo>
                <a:cubicBezTo>
                  <a:pt x="42773" y="80169"/>
                  <a:pt x="40431" y="75360"/>
                  <a:pt x="40246" y="69363"/>
                </a:cubicBezTo>
                <a:cubicBezTo>
                  <a:pt x="113590" y="69363"/>
                  <a:pt x="113590" y="69363"/>
                  <a:pt x="113590" y="69363"/>
                </a:cubicBezTo>
                <a:cubicBezTo>
                  <a:pt x="116363" y="69363"/>
                  <a:pt x="118027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4" y="23309"/>
                  <a:pt x="103543" y="13691"/>
                </a:cubicBezTo>
                <a:cubicBezTo>
                  <a:pt x="93066" y="4582"/>
                  <a:pt x="80061" y="0"/>
                  <a:pt x="64530" y="0"/>
                </a:cubicBezTo>
                <a:close/>
                <a:moveTo>
                  <a:pt x="40246" y="49504"/>
                </a:moveTo>
                <a:cubicBezTo>
                  <a:pt x="41848" y="36775"/>
                  <a:pt x="48751" y="30381"/>
                  <a:pt x="60832" y="30381"/>
                </a:cubicBezTo>
                <a:cubicBezTo>
                  <a:pt x="73775" y="30381"/>
                  <a:pt x="80739" y="36775"/>
                  <a:pt x="81725" y="49504"/>
                </a:cubicBezTo>
                <a:lnTo>
                  <a:pt x="40246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8" name="Google Shape;708;p31"/>
          <p:cNvSpPr/>
          <p:nvPr/>
        </p:nvSpPr>
        <p:spPr>
          <a:xfrm>
            <a:off x="8452835" y="585263"/>
            <a:ext cx="187200" cy="201900"/>
          </a:xfrm>
          <a:custGeom>
            <a:rect b="b" l="l" r="r" t="t"/>
            <a:pathLst>
              <a:path extrusionOk="0" h="120000" w="120000">
                <a:moveTo>
                  <a:pt x="103535" y="13741"/>
                </a:moveTo>
                <a:cubicBezTo>
                  <a:pt x="93052" y="4580"/>
                  <a:pt x="80041" y="0"/>
                  <a:pt x="64501" y="0"/>
                </a:cubicBezTo>
                <a:cubicBezTo>
                  <a:pt x="44892" y="0"/>
                  <a:pt x="29229" y="5541"/>
                  <a:pt x="17512" y="16569"/>
                </a:cubicBezTo>
                <a:cubicBezTo>
                  <a:pt x="5796" y="27596"/>
                  <a:pt x="0" y="41790"/>
                  <a:pt x="0" y="59208"/>
                </a:cubicBezTo>
                <a:cubicBezTo>
                  <a:pt x="0" y="77983"/>
                  <a:pt x="6104" y="92912"/>
                  <a:pt x="18376" y="103996"/>
                </a:cubicBezTo>
                <a:cubicBezTo>
                  <a:pt x="30154" y="114627"/>
                  <a:pt x="45570" y="120000"/>
                  <a:pt x="64501" y="120000"/>
                </a:cubicBezTo>
                <a:cubicBezTo>
                  <a:pt x="73196" y="120000"/>
                  <a:pt x="81891" y="118529"/>
                  <a:pt x="90524" y="115702"/>
                </a:cubicBezTo>
                <a:cubicBezTo>
                  <a:pt x="94594" y="114288"/>
                  <a:pt x="98478" y="112591"/>
                  <a:pt x="101870" y="110725"/>
                </a:cubicBezTo>
                <a:cubicBezTo>
                  <a:pt x="105200" y="109029"/>
                  <a:pt x="108406" y="106936"/>
                  <a:pt x="111428" y="104392"/>
                </a:cubicBezTo>
                <a:cubicBezTo>
                  <a:pt x="112785" y="102978"/>
                  <a:pt x="113031" y="101847"/>
                  <a:pt x="112168" y="100999"/>
                </a:cubicBezTo>
                <a:cubicBezTo>
                  <a:pt x="91572" y="82733"/>
                  <a:pt x="91572" y="82733"/>
                  <a:pt x="91572" y="82733"/>
                </a:cubicBezTo>
                <a:cubicBezTo>
                  <a:pt x="90647" y="82054"/>
                  <a:pt x="89845" y="82054"/>
                  <a:pt x="89167" y="82789"/>
                </a:cubicBezTo>
                <a:cubicBezTo>
                  <a:pt x="88797" y="83129"/>
                  <a:pt x="88427" y="83468"/>
                  <a:pt x="88057" y="83864"/>
                </a:cubicBezTo>
                <a:cubicBezTo>
                  <a:pt x="81644" y="89123"/>
                  <a:pt x="70544" y="89575"/>
                  <a:pt x="68324" y="89575"/>
                </a:cubicBezTo>
                <a:cubicBezTo>
                  <a:pt x="59013" y="89575"/>
                  <a:pt x="51921" y="87313"/>
                  <a:pt x="47358" y="83751"/>
                </a:cubicBezTo>
                <a:cubicBezTo>
                  <a:pt x="42733" y="80131"/>
                  <a:pt x="40390" y="75325"/>
                  <a:pt x="40205" y="69330"/>
                </a:cubicBezTo>
                <a:cubicBezTo>
                  <a:pt x="113586" y="69330"/>
                  <a:pt x="113586" y="69330"/>
                  <a:pt x="113586" y="69330"/>
                </a:cubicBezTo>
                <a:cubicBezTo>
                  <a:pt x="116423" y="69330"/>
                  <a:pt x="118026" y="68426"/>
                  <a:pt x="118520" y="66616"/>
                </a:cubicBezTo>
                <a:cubicBezTo>
                  <a:pt x="119506" y="62601"/>
                  <a:pt x="120000" y="57455"/>
                  <a:pt x="120000" y="51347"/>
                </a:cubicBezTo>
                <a:cubicBezTo>
                  <a:pt x="120000" y="35852"/>
                  <a:pt x="114511" y="23355"/>
                  <a:pt x="103535" y="13741"/>
                </a:cubicBezTo>
                <a:close/>
                <a:moveTo>
                  <a:pt x="40205" y="49538"/>
                </a:moveTo>
                <a:cubicBezTo>
                  <a:pt x="41870" y="36757"/>
                  <a:pt x="48715" y="30367"/>
                  <a:pt x="60863" y="30367"/>
                </a:cubicBezTo>
                <a:cubicBezTo>
                  <a:pt x="73751" y="30367"/>
                  <a:pt x="80719" y="36757"/>
                  <a:pt x="81706" y="49538"/>
                </a:cubicBezTo>
                <a:lnTo>
                  <a:pt x="40205" y="495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9" name="Google Shape;709;p31"/>
          <p:cNvSpPr/>
          <p:nvPr>
            <p:ph idx="2" type="pic"/>
          </p:nvPr>
        </p:nvSpPr>
        <p:spPr>
          <a:xfrm>
            <a:off x="4855657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10" name="Google Shape;710;p31"/>
          <p:cNvSpPr/>
          <p:nvPr>
            <p:ph idx="3" type="pic"/>
          </p:nvPr>
        </p:nvSpPr>
        <p:spPr>
          <a:xfrm>
            <a:off x="6131074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11" name="Google Shape;711;p31"/>
          <p:cNvSpPr/>
          <p:nvPr>
            <p:ph idx="4" type="pic"/>
          </p:nvPr>
        </p:nvSpPr>
        <p:spPr>
          <a:xfrm>
            <a:off x="7406491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12" name="Google Shape;712;p31"/>
          <p:cNvSpPr txBox="1"/>
          <p:nvPr>
            <p:ph idx="1" type="body"/>
          </p:nvPr>
        </p:nvSpPr>
        <p:spPr>
          <a:xfrm>
            <a:off x="4855657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13" name="Google Shape;713;p31"/>
          <p:cNvSpPr txBox="1"/>
          <p:nvPr/>
        </p:nvSpPr>
        <p:spPr>
          <a:xfrm rot="-5400000">
            <a:off x="2906725" y="3537948"/>
            <a:ext cx="2305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Contactez-nous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714" name="Google Shape;714;p31"/>
          <p:cNvSpPr txBox="1"/>
          <p:nvPr>
            <p:ph idx="5" type="body"/>
          </p:nvPr>
        </p:nvSpPr>
        <p:spPr>
          <a:xfrm>
            <a:off x="6131074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15" name="Google Shape;715;p31"/>
          <p:cNvSpPr txBox="1"/>
          <p:nvPr>
            <p:ph idx="6" type="body"/>
          </p:nvPr>
        </p:nvSpPr>
        <p:spPr>
          <a:xfrm>
            <a:off x="7406491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EN">
  <p:cSld name="Conclusion_1_1_1">
    <p:bg>
      <p:bgPr>
        <a:solidFill>
          <a:srgbClr val="0A3845"/>
        </a:soli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32"/>
          <p:cNvSpPr txBox="1"/>
          <p:nvPr/>
        </p:nvSpPr>
        <p:spPr>
          <a:xfrm>
            <a:off x="419100" y="857250"/>
            <a:ext cx="36861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Thanks for watching!</a:t>
            </a:r>
            <a:endParaRPr sz="1100">
              <a:solidFill>
                <a:srgbClr val="FFF30D"/>
              </a:solidFill>
            </a:endParaRPr>
          </a:p>
        </p:txBody>
      </p:sp>
      <p:sp>
        <p:nvSpPr>
          <p:cNvPr id="718" name="Google Shape;718;p32"/>
          <p:cNvSpPr/>
          <p:nvPr/>
        </p:nvSpPr>
        <p:spPr>
          <a:xfrm>
            <a:off x="7572729" y="781467"/>
            <a:ext cx="128700" cy="63900"/>
          </a:xfrm>
          <a:custGeom>
            <a:rect b="b" l="l" r="r" t="t"/>
            <a:pathLst>
              <a:path extrusionOk="0" h="120000" w="120000">
                <a:moveTo>
                  <a:pt x="89977" y="0"/>
                </a:moveTo>
                <a:cubicBezTo>
                  <a:pt x="30022" y="0"/>
                  <a:pt x="30022" y="0"/>
                  <a:pt x="30022" y="0"/>
                </a:cubicBezTo>
                <a:cubicBezTo>
                  <a:pt x="13442" y="0"/>
                  <a:pt x="0" y="26905"/>
                  <a:pt x="0" y="60089"/>
                </a:cubicBezTo>
                <a:cubicBezTo>
                  <a:pt x="0" y="93094"/>
                  <a:pt x="13442" y="120000"/>
                  <a:pt x="30022" y="120000"/>
                </a:cubicBezTo>
                <a:cubicBezTo>
                  <a:pt x="89977" y="120000"/>
                  <a:pt x="89977" y="120000"/>
                  <a:pt x="89977" y="120000"/>
                </a:cubicBezTo>
                <a:cubicBezTo>
                  <a:pt x="106557" y="120000"/>
                  <a:pt x="120000" y="93094"/>
                  <a:pt x="120000" y="60089"/>
                </a:cubicBezTo>
                <a:cubicBezTo>
                  <a:pt x="120000" y="26905"/>
                  <a:pt x="106557" y="0"/>
                  <a:pt x="89977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9" name="Google Shape;719;p32"/>
          <p:cNvSpPr/>
          <p:nvPr/>
        </p:nvSpPr>
        <p:spPr>
          <a:xfrm>
            <a:off x="6678060" y="584497"/>
            <a:ext cx="295500" cy="197100"/>
          </a:xfrm>
          <a:custGeom>
            <a:rect b="b" l="l" r="r" t="t"/>
            <a:pathLst>
              <a:path extrusionOk="0" h="120000" w="120000">
                <a:moveTo>
                  <a:pt x="95437" y="0"/>
                </a:moveTo>
                <a:cubicBezTo>
                  <a:pt x="89736" y="0"/>
                  <a:pt x="84698" y="1971"/>
                  <a:pt x="80364" y="5855"/>
                </a:cubicBezTo>
                <a:cubicBezTo>
                  <a:pt x="75990" y="9797"/>
                  <a:pt x="73218" y="15246"/>
                  <a:pt x="71968" y="22144"/>
                </a:cubicBezTo>
                <a:cubicBezTo>
                  <a:pt x="68844" y="7362"/>
                  <a:pt x="61073" y="0"/>
                  <a:pt x="48656" y="0"/>
                </a:cubicBezTo>
                <a:cubicBezTo>
                  <a:pt x="43150" y="0"/>
                  <a:pt x="38346" y="2028"/>
                  <a:pt x="34285" y="5971"/>
                </a:cubicBezTo>
                <a:cubicBezTo>
                  <a:pt x="30185" y="9971"/>
                  <a:pt x="27295" y="15362"/>
                  <a:pt x="25655" y="22144"/>
                </a:cubicBezTo>
                <a:cubicBezTo>
                  <a:pt x="25655" y="6202"/>
                  <a:pt x="25655" y="6202"/>
                  <a:pt x="25655" y="6202"/>
                </a:cubicBezTo>
                <a:cubicBezTo>
                  <a:pt x="25655" y="4405"/>
                  <a:pt x="25187" y="3478"/>
                  <a:pt x="24249" y="3478"/>
                </a:cubicBezTo>
                <a:cubicBezTo>
                  <a:pt x="1093" y="3478"/>
                  <a:pt x="1093" y="3478"/>
                  <a:pt x="1093" y="3478"/>
                </a:cubicBezTo>
                <a:cubicBezTo>
                  <a:pt x="351" y="3478"/>
                  <a:pt x="0" y="4405"/>
                  <a:pt x="0" y="6202"/>
                </a:cubicBezTo>
                <a:cubicBezTo>
                  <a:pt x="0" y="116753"/>
                  <a:pt x="0" y="116753"/>
                  <a:pt x="0" y="116753"/>
                </a:cubicBezTo>
                <a:cubicBezTo>
                  <a:pt x="0" y="118898"/>
                  <a:pt x="390" y="120000"/>
                  <a:pt x="1249" y="120000"/>
                </a:cubicBezTo>
                <a:cubicBezTo>
                  <a:pt x="25343" y="120000"/>
                  <a:pt x="25343" y="120000"/>
                  <a:pt x="25343" y="120000"/>
                </a:cubicBezTo>
                <a:cubicBezTo>
                  <a:pt x="26046" y="120000"/>
                  <a:pt x="26436" y="119130"/>
                  <a:pt x="26436" y="117449"/>
                </a:cubicBezTo>
                <a:cubicBezTo>
                  <a:pt x="26436" y="47652"/>
                  <a:pt x="26436" y="47652"/>
                  <a:pt x="26436" y="47652"/>
                </a:cubicBezTo>
                <a:cubicBezTo>
                  <a:pt x="26436" y="43884"/>
                  <a:pt x="27920" y="39014"/>
                  <a:pt x="29990" y="36811"/>
                </a:cubicBezTo>
                <a:cubicBezTo>
                  <a:pt x="32059" y="34550"/>
                  <a:pt x="34402" y="33449"/>
                  <a:pt x="36980" y="33449"/>
                </a:cubicBezTo>
                <a:cubicBezTo>
                  <a:pt x="43501" y="33449"/>
                  <a:pt x="46781" y="39478"/>
                  <a:pt x="46781" y="51478"/>
                </a:cubicBezTo>
                <a:cubicBezTo>
                  <a:pt x="46781" y="117449"/>
                  <a:pt x="46781" y="117449"/>
                  <a:pt x="46781" y="117449"/>
                </a:cubicBezTo>
                <a:cubicBezTo>
                  <a:pt x="46781" y="119130"/>
                  <a:pt x="47250" y="120000"/>
                  <a:pt x="48187" y="120000"/>
                </a:cubicBezTo>
                <a:cubicBezTo>
                  <a:pt x="71812" y="120000"/>
                  <a:pt x="71812" y="120000"/>
                  <a:pt x="71812" y="120000"/>
                </a:cubicBezTo>
                <a:cubicBezTo>
                  <a:pt x="72749" y="120000"/>
                  <a:pt x="73218" y="118840"/>
                  <a:pt x="73218" y="116521"/>
                </a:cubicBezTo>
                <a:cubicBezTo>
                  <a:pt x="73218" y="47652"/>
                  <a:pt x="73218" y="47652"/>
                  <a:pt x="73218" y="47652"/>
                </a:cubicBezTo>
                <a:cubicBezTo>
                  <a:pt x="73218" y="43768"/>
                  <a:pt x="74975" y="38666"/>
                  <a:pt x="76928" y="36579"/>
                </a:cubicBezTo>
                <a:cubicBezTo>
                  <a:pt x="78919" y="34492"/>
                  <a:pt x="81184" y="33449"/>
                  <a:pt x="83761" y="33449"/>
                </a:cubicBezTo>
                <a:cubicBezTo>
                  <a:pt x="90322" y="33449"/>
                  <a:pt x="93563" y="39478"/>
                  <a:pt x="93563" y="51478"/>
                </a:cubicBezTo>
                <a:cubicBezTo>
                  <a:pt x="93563" y="117449"/>
                  <a:pt x="93563" y="117449"/>
                  <a:pt x="93563" y="117449"/>
                </a:cubicBezTo>
                <a:cubicBezTo>
                  <a:pt x="93563" y="119130"/>
                  <a:pt x="94031" y="120000"/>
                  <a:pt x="94969" y="120000"/>
                </a:cubicBezTo>
                <a:cubicBezTo>
                  <a:pt x="118594" y="120000"/>
                  <a:pt x="118594" y="120000"/>
                  <a:pt x="118594" y="120000"/>
                </a:cubicBezTo>
                <a:cubicBezTo>
                  <a:pt x="119531" y="120000"/>
                  <a:pt x="120000" y="118840"/>
                  <a:pt x="120000" y="116521"/>
                </a:cubicBezTo>
                <a:cubicBezTo>
                  <a:pt x="120000" y="36927"/>
                  <a:pt x="120000" y="36927"/>
                  <a:pt x="120000" y="36927"/>
                </a:cubicBezTo>
                <a:cubicBezTo>
                  <a:pt x="120000" y="12289"/>
                  <a:pt x="111799" y="0"/>
                  <a:pt x="954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0" name="Google Shape;720;p32"/>
          <p:cNvSpPr/>
          <p:nvPr/>
        </p:nvSpPr>
        <p:spPr>
          <a:xfrm>
            <a:off x="6994336" y="587818"/>
            <a:ext cx="205500" cy="196500"/>
          </a:xfrm>
          <a:custGeom>
            <a:rect b="b" l="l" r="r" t="t"/>
            <a:pathLst>
              <a:path extrusionOk="0" h="120000" w="120000">
                <a:moveTo>
                  <a:pt x="118427" y="1396"/>
                </a:moveTo>
                <a:cubicBezTo>
                  <a:pt x="84005" y="1396"/>
                  <a:pt x="84005" y="1396"/>
                  <a:pt x="84005" y="1396"/>
                </a:cubicBezTo>
                <a:cubicBezTo>
                  <a:pt x="82826" y="1396"/>
                  <a:pt x="82264" y="2327"/>
                  <a:pt x="82264" y="4131"/>
                </a:cubicBezTo>
                <a:cubicBezTo>
                  <a:pt x="82264" y="18273"/>
                  <a:pt x="82264" y="18273"/>
                  <a:pt x="82264" y="18273"/>
                </a:cubicBezTo>
                <a:cubicBezTo>
                  <a:pt x="80467" y="13326"/>
                  <a:pt x="76874" y="9194"/>
                  <a:pt x="71483" y="5761"/>
                </a:cubicBezTo>
                <a:cubicBezTo>
                  <a:pt x="65699" y="1920"/>
                  <a:pt x="59241" y="0"/>
                  <a:pt x="52054" y="0"/>
                </a:cubicBezTo>
                <a:cubicBezTo>
                  <a:pt x="37622" y="0"/>
                  <a:pt x="25381" y="5528"/>
                  <a:pt x="15386" y="16644"/>
                </a:cubicBezTo>
                <a:cubicBezTo>
                  <a:pt x="5109" y="28225"/>
                  <a:pt x="0" y="42599"/>
                  <a:pt x="0" y="59767"/>
                </a:cubicBezTo>
                <a:cubicBezTo>
                  <a:pt x="0" y="78273"/>
                  <a:pt x="5053" y="93055"/>
                  <a:pt x="15161" y="103996"/>
                </a:cubicBezTo>
                <a:cubicBezTo>
                  <a:pt x="24875" y="114645"/>
                  <a:pt x="37398" y="120000"/>
                  <a:pt x="52728" y="120000"/>
                </a:cubicBezTo>
                <a:cubicBezTo>
                  <a:pt x="60028" y="120000"/>
                  <a:pt x="66485" y="118428"/>
                  <a:pt x="72157" y="115344"/>
                </a:cubicBezTo>
                <a:cubicBezTo>
                  <a:pt x="78446" y="111968"/>
                  <a:pt x="82489" y="107371"/>
                  <a:pt x="84230" y="101668"/>
                </a:cubicBezTo>
                <a:cubicBezTo>
                  <a:pt x="84230" y="116275"/>
                  <a:pt x="84230" y="116275"/>
                  <a:pt x="84230" y="116275"/>
                </a:cubicBezTo>
                <a:cubicBezTo>
                  <a:pt x="84230" y="117672"/>
                  <a:pt x="85016" y="118370"/>
                  <a:pt x="86476" y="118370"/>
                </a:cubicBezTo>
                <a:cubicBezTo>
                  <a:pt x="118203" y="118370"/>
                  <a:pt x="118203" y="118370"/>
                  <a:pt x="118203" y="118370"/>
                </a:cubicBezTo>
                <a:cubicBezTo>
                  <a:pt x="119438" y="118370"/>
                  <a:pt x="120000" y="117264"/>
                  <a:pt x="120000" y="115111"/>
                </a:cubicBezTo>
                <a:cubicBezTo>
                  <a:pt x="120000" y="3433"/>
                  <a:pt x="120000" y="3433"/>
                  <a:pt x="120000" y="3433"/>
                </a:cubicBezTo>
                <a:cubicBezTo>
                  <a:pt x="120000" y="2095"/>
                  <a:pt x="119494" y="1396"/>
                  <a:pt x="118427" y="1396"/>
                </a:cubicBezTo>
                <a:close/>
                <a:moveTo>
                  <a:pt x="75751" y="77924"/>
                </a:moveTo>
                <a:cubicBezTo>
                  <a:pt x="71427" y="82521"/>
                  <a:pt x="66148" y="84791"/>
                  <a:pt x="59859" y="84791"/>
                </a:cubicBezTo>
                <a:cubicBezTo>
                  <a:pt x="53458" y="84791"/>
                  <a:pt x="48067" y="82521"/>
                  <a:pt x="43687" y="78040"/>
                </a:cubicBezTo>
                <a:cubicBezTo>
                  <a:pt x="39307" y="73559"/>
                  <a:pt x="37061" y="67856"/>
                  <a:pt x="37061" y="60931"/>
                </a:cubicBezTo>
                <a:cubicBezTo>
                  <a:pt x="37061" y="53656"/>
                  <a:pt x="39138" y="47720"/>
                  <a:pt x="43238" y="43064"/>
                </a:cubicBezTo>
                <a:cubicBezTo>
                  <a:pt x="47337" y="38467"/>
                  <a:pt x="52896" y="36139"/>
                  <a:pt x="59859" y="36139"/>
                </a:cubicBezTo>
                <a:cubicBezTo>
                  <a:pt x="66317" y="36139"/>
                  <a:pt x="71595" y="38351"/>
                  <a:pt x="75863" y="42715"/>
                </a:cubicBezTo>
                <a:cubicBezTo>
                  <a:pt x="80131" y="47138"/>
                  <a:pt x="82264" y="53016"/>
                  <a:pt x="82264" y="60465"/>
                </a:cubicBezTo>
                <a:cubicBezTo>
                  <a:pt x="82264" y="67565"/>
                  <a:pt x="80074" y="73385"/>
                  <a:pt x="75751" y="779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1" name="Google Shape;721;p32"/>
          <p:cNvSpPr/>
          <p:nvPr/>
        </p:nvSpPr>
        <p:spPr>
          <a:xfrm>
            <a:off x="7229627" y="526505"/>
            <a:ext cx="197700" cy="255000"/>
          </a:xfrm>
          <a:custGeom>
            <a:rect b="b" l="l" r="r" t="t"/>
            <a:pathLst>
              <a:path extrusionOk="0" h="120000" w="120000">
                <a:moveTo>
                  <a:pt x="75620" y="67343"/>
                </a:moveTo>
                <a:cubicBezTo>
                  <a:pt x="115036" y="33179"/>
                  <a:pt x="115036" y="33179"/>
                  <a:pt x="115036" y="33179"/>
                </a:cubicBezTo>
                <a:cubicBezTo>
                  <a:pt x="116905" y="31074"/>
                  <a:pt x="116671" y="30000"/>
                  <a:pt x="114335" y="30000"/>
                </a:cubicBezTo>
                <a:cubicBezTo>
                  <a:pt x="76496" y="30000"/>
                  <a:pt x="76496" y="30000"/>
                  <a:pt x="76496" y="30000"/>
                </a:cubicBezTo>
                <a:cubicBezTo>
                  <a:pt x="75270" y="30000"/>
                  <a:pt x="74335" y="30447"/>
                  <a:pt x="73693" y="31432"/>
                </a:cubicBezTo>
                <a:cubicBezTo>
                  <a:pt x="59795" y="46835"/>
                  <a:pt x="46773" y="58432"/>
                  <a:pt x="39532" y="66179"/>
                </a:cubicBezTo>
                <a:cubicBezTo>
                  <a:pt x="39532" y="2283"/>
                  <a:pt x="39532" y="2283"/>
                  <a:pt x="39532" y="2283"/>
                </a:cubicBezTo>
                <a:cubicBezTo>
                  <a:pt x="39532" y="761"/>
                  <a:pt x="38832" y="0"/>
                  <a:pt x="37430" y="0"/>
                </a:cubicBezTo>
                <a:cubicBezTo>
                  <a:pt x="1635" y="0"/>
                  <a:pt x="1635" y="0"/>
                  <a:pt x="1635" y="0"/>
                </a:cubicBezTo>
                <a:cubicBezTo>
                  <a:pt x="525" y="0"/>
                  <a:pt x="0" y="761"/>
                  <a:pt x="0" y="2283"/>
                </a:cubicBezTo>
                <a:cubicBezTo>
                  <a:pt x="0" y="117492"/>
                  <a:pt x="0" y="117492"/>
                  <a:pt x="0" y="117492"/>
                </a:cubicBezTo>
                <a:cubicBezTo>
                  <a:pt x="0" y="119149"/>
                  <a:pt x="642" y="120000"/>
                  <a:pt x="1868" y="120000"/>
                </a:cubicBezTo>
                <a:cubicBezTo>
                  <a:pt x="37664" y="120000"/>
                  <a:pt x="37664" y="120000"/>
                  <a:pt x="37664" y="120000"/>
                </a:cubicBezTo>
                <a:cubicBezTo>
                  <a:pt x="38890" y="120000"/>
                  <a:pt x="39532" y="119328"/>
                  <a:pt x="39532" y="118029"/>
                </a:cubicBezTo>
                <a:cubicBezTo>
                  <a:pt x="39532" y="98417"/>
                  <a:pt x="39532" y="98417"/>
                  <a:pt x="39532" y="98417"/>
                </a:cubicBezTo>
                <a:cubicBezTo>
                  <a:pt x="52437" y="87044"/>
                  <a:pt x="52437" y="87044"/>
                  <a:pt x="52437" y="87044"/>
                </a:cubicBezTo>
                <a:cubicBezTo>
                  <a:pt x="71824" y="117492"/>
                  <a:pt x="71824" y="117492"/>
                  <a:pt x="71824" y="117492"/>
                </a:cubicBezTo>
                <a:cubicBezTo>
                  <a:pt x="73051" y="119149"/>
                  <a:pt x="74394" y="120000"/>
                  <a:pt x="75795" y="120000"/>
                </a:cubicBezTo>
                <a:cubicBezTo>
                  <a:pt x="116671" y="120000"/>
                  <a:pt x="116671" y="120000"/>
                  <a:pt x="116671" y="120000"/>
                </a:cubicBezTo>
                <a:cubicBezTo>
                  <a:pt x="119299" y="120000"/>
                  <a:pt x="120000" y="119283"/>
                  <a:pt x="118715" y="117850"/>
                </a:cubicBezTo>
                <a:lnTo>
                  <a:pt x="75620" y="673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2" name="Google Shape;722;p32"/>
          <p:cNvSpPr/>
          <p:nvPr/>
        </p:nvSpPr>
        <p:spPr>
          <a:xfrm>
            <a:off x="7412802" y="584497"/>
            <a:ext cx="186900" cy="201900"/>
          </a:xfrm>
          <a:custGeom>
            <a:rect b="b" l="l" r="r" t="t"/>
            <a:pathLst>
              <a:path extrusionOk="0" h="120000" w="120000">
                <a:moveTo>
                  <a:pt x="64501" y="0"/>
                </a:moveTo>
                <a:cubicBezTo>
                  <a:pt x="44892" y="0"/>
                  <a:pt x="29229" y="5487"/>
                  <a:pt x="17512" y="16520"/>
                </a:cubicBezTo>
                <a:cubicBezTo>
                  <a:pt x="5796" y="27553"/>
                  <a:pt x="0" y="41810"/>
                  <a:pt x="0" y="59179"/>
                </a:cubicBezTo>
                <a:cubicBezTo>
                  <a:pt x="0" y="77963"/>
                  <a:pt x="6104" y="92899"/>
                  <a:pt x="18376" y="104045"/>
                </a:cubicBezTo>
                <a:cubicBezTo>
                  <a:pt x="30154" y="114681"/>
                  <a:pt x="45570" y="120000"/>
                  <a:pt x="64501" y="120000"/>
                </a:cubicBezTo>
                <a:cubicBezTo>
                  <a:pt x="73196" y="120000"/>
                  <a:pt x="81891" y="118585"/>
                  <a:pt x="90524" y="115756"/>
                </a:cubicBezTo>
                <a:cubicBezTo>
                  <a:pt x="97923" y="113154"/>
                  <a:pt x="104830" y="109476"/>
                  <a:pt x="109085" y="106025"/>
                </a:cubicBezTo>
                <a:cubicBezTo>
                  <a:pt x="111181" y="104384"/>
                  <a:pt x="111613" y="102687"/>
                  <a:pt x="110318" y="100876"/>
                </a:cubicBezTo>
                <a:cubicBezTo>
                  <a:pt x="105570" y="94087"/>
                  <a:pt x="101993" y="91258"/>
                  <a:pt x="94717" y="82942"/>
                </a:cubicBezTo>
                <a:cubicBezTo>
                  <a:pt x="92929" y="81244"/>
                  <a:pt x="91942" y="81357"/>
                  <a:pt x="90339" y="82545"/>
                </a:cubicBezTo>
                <a:cubicBezTo>
                  <a:pt x="83926" y="87864"/>
                  <a:pt x="74121" y="89448"/>
                  <a:pt x="65241" y="89448"/>
                </a:cubicBezTo>
                <a:cubicBezTo>
                  <a:pt x="57903" y="89448"/>
                  <a:pt x="51921" y="87355"/>
                  <a:pt x="47358" y="83734"/>
                </a:cubicBezTo>
                <a:cubicBezTo>
                  <a:pt x="42733" y="80169"/>
                  <a:pt x="40390" y="75360"/>
                  <a:pt x="40205" y="69363"/>
                </a:cubicBezTo>
                <a:cubicBezTo>
                  <a:pt x="113586" y="69363"/>
                  <a:pt x="113586" y="69363"/>
                  <a:pt x="113586" y="69363"/>
                </a:cubicBezTo>
                <a:cubicBezTo>
                  <a:pt x="116423" y="69363"/>
                  <a:pt x="118026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1" y="23309"/>
                  <a:pt x="103535" y="13691"/>
                </a:cubicBezTo>
                <a:cubicBezTo>
                  <a:pt x="93052" y="4582"/>
                  <a:pt x="80041" y="0"/>
                  <a:pt x="64501" y="0"/>
                </a:cubicBezTo>
                <a:close/>
                <a:moveTo>
                  <a:pt x="40205" y="49504"/>
                </a:moveTo>
                <a:cubicBezTo>
                  <a:pt x="41870" y="36775"/>
                  <a:pt x="48715" y="30381"/>
                  <a:pt x="60863" y="30381"/>
                </a:cubicBezTo>
                <a:cubicBezTo>
                  <a:pt x="73751" y="30381"/>
                  <a:pt x="80719" y="36775"/>
                  <a:pt x="81706" y="49504"/>
                </a:cubicBezTo>
                <a:lnTo>
                  <a:pt x="40205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3" name="Google Shape;723;p32"/>
          <p:cNvSpPr/>
          <p:nvPr/>
        </p:nvSpPr>
        <p:spPr>
          <a:xfrm>
            <a:off x="7681049" y="584497"/>
            <a:ext cx="173100" cy="204000"/>
          </a:xfrm>
          <a:custGeom>
            <a:rect b="b" l="l" r="r" t="t"/>
            <a:pathLst>
              <a:path extrusionOk="0" h="120000" w="120000">
                <a:moveTo>
                  <a:pt x="75083" y="43493"/>
                </a:moveTo>
                <a:cubicBezTo>
                  <a:pt x="63604" y="41588"/>
                  <a:pt x="55862" y="39906"/>
                  <a:pt x="51991" y="38505"/>
                </a:cubicBezTo>
                <a:cubicBezTo>
                  <a:pt x="48053" y="37048"/>
                  <a:pt x="46117" y="35254"/>
                  <a:pt x="46117" y="33012"/>
                </a:cubicBezTo>
                <a:cubicBezTo>
                  <a:pt x="46117" y="27800"/>
                  <a:pt x="51056" y="25221"/>
                  <a:pt x="61001" y="25221"/>
                </a:cubicBezTo>
                <a:cubicBezTo>
                  <a:pt x="69343" y="25221"/>
                  <a:pt x="76084" y="28528"/>
                  <a:pt x="81223" y="35254"/>
                </a:cubicBezTo>
                <a:cubicBezTo>
                  <a:pt x="81890" y="36151"/>
                  <a:pt x="82892" y="36375"/>
                  <a:pt x="84093" y="35927"/>
                </a:cubicBezTo>
                <a:cubicBezTo>
                  <a:pt x="113592" y="27239"/>
                  <a:pt x="113592" y="27239"/>
                  <a:pt x="113592" y="27239"/>
                </a:cubicBezTo>
                <a:cubicBezTo>
                  <a:pt x="114860" y="26903"/>
                  <a:pt x="115261" y="25894"/>
                  <a:pt x="114927" y="24100"/>
                </a:cubicBezTo>
                <a:cubicBezTo>
                  <a:pt x="109121" y="8014"/>
                  <a:pt x="91635" y="0"/>
                  <a:pt x="62602" y="0"/>
                </a:cubicBezTo>
                <a:cubicBezTo>
                  <a:pt x="43982" y="0"/>
                  <a:pt x="29365" y="3194"/>
                  <a:pt x="18754" y="9584"/>
                </a:cubicBezTo>
                <a:cubicBezTo>
                  <a:pt x="8142" y="15973"/>
                  <a:pt x="2803" y="24997"/>
                  <a:pt x="2803" y="36599"/>
                </a:cubicBezTo>
                <a:cubicBezTo>
                  <a:pt x="2803" y="47024"/>
                  <a:pt x="6807" y="55039"/>
                  <a:pt x="14816" y="60700"/>
                </a:cubicBezTo>
                <a:cubicBezTo>
                  <a:pt x="21156" y="65128"/>
                  <a:pt x="31434" y="68883"/>
                  <a:pt x="45583" y="71854"/>
                </a:cubicBezTo>
                <a:cubicBezTo>
                  <a:pt x="55728" y="73928"/>
                  <a:pt x="62536" y="75945"/>
                  <a:pt x="66206" y="77851"/>
                </a:cubicBezTo>
                <a:cubicBezTo>
                  <a:pt x="69810" y="79813"/>
                  <a:pt x="71612" y="82223"/>
                  <a:pt x="71612" y="85249"/>
                </a:cubicBezTo>
                <a:cubicBezTo>
                  <a:pt x="71612" y="91191"/>
                  <a:pt x="65873" y="94161"/>
                  <a:pt x="54393" y="94161"/>
                </a:cubicBezTo>
                <a:cubicBezTo>
                  <a:pt x="49588" y="94161"/>
                  <a:pt x="45183" y="92984"/>
                  <a:pt x="41112" y="90686"/>
                </a:cubicBezTo>
                <a:cubicBezTo>
                  <a:pt x="36974" y="88388"/>
                  <a:pt x="34238" y="85530"/>
                  <a:pt x="32836" y="82111"/>
                </a:cubicBezTo>
                <a:cubicBezTo>
                  <a:pt x="32502" y="81214"/>
                  <a:pt x="31701" y="80934"/>
                  <a:pt x="30433" y="81214"/>
                </a:cubicBezTo>
                <a:cubicBezTo>
                  <a:pt x="1468" y="90574"/>
                  <a:pt x="1468" y="90574"/>
                  <a:pt x="1468" y="90574"/>
                </a:cubicBezTo>
                <a:cubicBezTo>
                  <a:pt x="266" y="91022"/>
                  <a:pt x="0" y="92143"/>
                  <a:pt x="734" y="93937"/>
                </a:cubicBezTo>
                <a:cubicBezTo>
                  <a:pt x="10077" y="111312"/>
                  <a:pt x="29499" y="120000"/>
                  <a:pt x="58865" y="120000"/>
                </a:cubicBezTo>
                <a:cubicBezTo>
                  <a:pt x="78020" y="120000"/>
                  <a:pt x="92969" y="116244"/>
                  <a:pt x="103781" y="108734"/>
                </a:cubicBezTo>
                <a:cubicBezTo>
                  <a:pt x="114593" y="101223"/>
                  <a:pt x="120000" y="91191"/>
                  <a:pt x="120000" y="78524"/>
                </a:cubicBezTo>
                <a:cubicBezTo>
                  <a:pt x="120000" y="60364"/>
                  <a:pt x="105050" y="48706"/>
                  <a:pt x="75083" y="434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4" name="Google Shape;724;p32"/>
          <p:cNvSpPr/>
          <p:nvPr/>
        </p:nvSpPr>
        <p:spPr>
          <a:xfrm>
            <a:off x="8067581" y="585263"/>
            <a:ext cx="182100" cy="197100"/>
          </a:xfrm>
          <a:custGeom>
            <a:rect b="b" l="l" r="r" t="t"/>
            <a:pathLst>
              <a:path extrusionOk="0" h="120000" w="120000">
                <a:moveTo>
                  <a:pt x="80928" y="0"/>
                </a:moveTo>
                <a:cubicBezTo>
                  <a:pt x="71176" y="0"/>
                  <a:pt x="62817" y="2028"/>
                  <a:pt x="55852" y="6028"/>
                </a:cubicBezTo>
                <a:cubicBezTo>
                  <a:pt x="48886" y="10028"/>
                  <a:pt x="44137" y="15420"/>
                  <a:pt x="41604" y="22202"/>
                </a:cubicBezTo>
                <a:cubicBezTo>
                  <a:pt x="41604" y="7188"/>
                  <a:pt x="41604" y="7188"/>
                  <a:pt x="41604" y="7188"/>
                </a:cubicBezTo>
                <a:cubicBezTo>
                  <a:pt x="41604" y="4695"/>
                  <a:pt x="40654" y="3478"/>
                  <a:pt x="38817" y="3478"/>
                </a:cubicBezTo>
                <a:cubicBezTo>
                  <a:pt x="1773" y="3478"/>
                  <a:pt x="1773" y="3478"/>
                  <a:pt x="1773" y="3478"/>
                </a:cubicBezTo>
                <a:cubicBezTo>
                  <a:pt x="633" y="3478"/>
                  <a:pt x="0" y="4405"/>
                  <a:pt x="0" y="6260"/>
                </a:cubicBezTo>
                <a:cubicBezTo>
                  <a:pt x="0" y="116811"/>
                  <a:pt x="0" y="116811"/>
                  <a:pt x="0" y="116811"/>
                </a:cubicBezTo>
                <a:cubicBezTo>
                  <a:pt x="0" y="118956"/>
                  <a:pt x="696" y="120000"/>
                  <a:pt x="2026" y="120000"/>
                </a:cubicBezTo>
                <a:cubicBezTo>
                  <a:pt x="41097" y="120000"/>
                  <a:pt x="41097" y="120000"/>
                  <a:pt x="41097" y="120000"/>
                </a:cubicBezTo>
                <a:cubicBezTo>
                  <a:pt x="42300" y="120000"/>
                  <a:pt x="42870" y="119188"/>
                  <a:pt x="42870" y="117449"/>
                </a:cubicBezTo>
                <a:cubicBezTo>
                  <a:pt x="42870" y="44579"/>
                  <a:pt x="42870" y="44579"/>
                  <a:pt x="42870" y="44579"/>
                </a:cubicBezTo>
                <a:cubicBezTo>
                  <a:pt x="46416" y="37159"/>
                  <a:pt x="52559" y="33507"/>
                  <a:pt x="61298" y="33507"/>
                </a:cubicBezTo>
                <a:cubicBezTo>
                  <a:pt x="71873" y="33507"/>
                  <a:pt x="77129" y="38550"/>
                  <a:pt x="77129" y="48695"/>
                </a:cubicBezTo>
                <a:cubicBezTo>
                  <a:pt x="77129" y="117449"/>
                  <a:pt x="77129" y="117449"/>
                  <a:pt x="77129" y="117449"/>
                </a:cubicBezTo>
                <a:cubicBezTo>
                  <a:pt x="77129" y="119188"/>
                  <a:pt x="77889" y="120000"/>
                  <a:pt x="79408" y="120000"/>
                </a:cubicBezTo>
                <a:cubicBezTo>
                  <a:pt x="117467" y="120000"/>
                  <a:pt x="117467" y="120000"/>
                  <a:pt x="117467" y="120000"/>
                </a:cubicBezTo>
                <a:cubicBezTo>
                  <a:pt x="119176" y="120000"/>
                  <a:pt x="120000" y="118840"/>
                  <a:pt x="120000" y="116579"/>
                </a:cubicBezTo>
                <a:cubicBezTo>
                  <a:pt x="120000" y="38086"/>
                  <a:pt x="120000" y="38086"/>
                  <a:pt x="120000" y="38086"/>
                </a:cubicBezTo>
                <a:cubicBezTo>
                  <a:pt x="120000" y="12695"/>
                  <a:pt x="106955" y="0"/>
                  <a:pt x="80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5" name="Google Shape;725;p32"/>
          <p:cNvSpPr/>
          <p:nvPr/>
        </p:nvSpPr>
        <p:spPr>
          <a:xfrm>
            <a:off x="8266339" y="585263"/>
            <a:ext cx="173100" cy="204000"/>
          </a:xfrm>
          <a:custGeom>
            <a:rect b="b" l="l" r="r" t="t"/>
            <a:pathLst>
              <a:path extrusionOk="0" h="120000" w="120000">
                <a:moveTo>
                  <a:pt x="75150" y="43529"/>
                </a:moveTo>
                <a:cubicBezTo>
                  <a:pt x="63604" y="41568"/>
                  <a:pt x="55928" y="39887"/>
                  <a:pt x="51991" y="38487"/>
                </a:cubicBezTo>
                <a:cubicBezTo>
                  <a:pt x="48120" y="37086"/>
                  <a:pt x="46184" y="35238"/>
                  <a:pt x="46184" y="33053"/>
                </a:cubicBezTo>
                <a:cubicBezTo>
                  <a:pt x="46184" y="27843"/>
                  <a:pt x="51123" y="25210"/>
                  <a:pt x="61067" y="25210"/>
                </a:cubicBezTo>
                <a:cubicBezTo>
                  <a:pt x="69343" y="25210"/>
                  <a:pt x="76084" y="28571"/>
                  <a:pt x="81223" y="35238"/>
                </a:cubicBezTo>
                <a:cubicBezTo>
                  <a:pt x="81957" y="36134"/>
                  <a:pt x="82892" y="36358"/>
                  <a:pt x="84160" y="35910"/>
                </a:cubicBezTo>
                <a:cubicBezTo>
                  <a:pt x="113659" y="27226"/>
                  <a:pt x="113659" y="27226"/>
                  <a:pt x="113659" y="27226"/>
                </a:cubicBezTo>
                <a:cubicBezTo>
                  <a:pt x="114860" y="26946"/>
                  <a:pt x="115328" y="25882"/>
                  <a:pt x="114994" y="24089"/>
                </a:cubicBezTo>
                <a:cubicBezTo>
                  <a:pt x="109121" y="8067"/>
                  <a:pt x="91701" y="0"/>
                  <a:pt x="62602" y="0"/>
                </a:cubicBezTo>
                <a:cubicBezTo>
                  <a:pt x="44048" y="0"/>
                  <a:pt x="29432" y="3249"/>
                  <a:pt x="18820" y="9635"/>
                </a:cubicBezTo>
                <a:cubicBezTo>
                  <a:pt x="8142" y="16022"/>
                  <a:pt x="2869" y="24985"/>
                  <a:pt x="2869" y="36582"/>
                </a:cubicBezTo>
                <a:cubicBezTo>
                  <a:pt x="2869" y="47002"/>
                  <a:pt x="6874" y="55014"/>
                  <a:pt x="14816" y="60672"/>
                </a:cubicBezTo>
                <a:cubicBezTo>
                  <a:pt x="21156" y="65154"/>
                  <a:pt x="31434" y="68851"/>
                  <a:pt x="45650" y="71820"/>
                </a:cubicBezTo>
                <a:cubicBezTo>
                  <a:pt x="55728" y="73893"/>
                  <a:pt x="62602" y="75910"/>
                  <a:pt x="66206" y="77871"/>
                </a:cubicBezTo>
                <a:cubicBezTo>
                  <a:pt x="69810" y="79775"/>
                  <a:pt x="71679" y="82240"/>
                  <a:pt x="71679" y="85210"/>
                </a:cubicBezTo>
                <a:cubicBezTo>
                  <a:pt x="71679" y="91148"/>
                  <a:pt x="65873" y="94117"/>
                  <a:pt x="54393" y="94117"/>
                </a:cubicBezTo>
                <a:cubicBezTo>
                  <a:pt x="49588" y="94117"/>
                  <a:pt x="45183" y="92997"/>
                  <a:pt x="41112" y="90700"/>
                </a:cubicBezTo>
                <a:cubicBezTo>
                  <a:pt x="37041" y="88347"/>
                  <a:pt x="34304" y="85490"/>
                  <a:pt x="32903" y="82072"/>
                </a:cubicBezTo>
                <a:cubicBezTo>
                  <a:pt x="32502" y="81176"/>
                  <a:pt x="31701" y="80896"/>
                  <a:pt x="30500" y="81176"/>
                </a:cubicBezTo>
                <a:cubicBezTo>
                  <a:pt x="1535" y="90532"/>
                  <a:pt x="1535" y="90532"/>
                  <a:pt x="1535" y="90532"/>
                </a:cubicBezTo>
                <a:cubicBezTo>
                  <a:pt x="266" y="90980"/>
                  <a:pt x="0" y="92100"/>
                  <a:pt x="734" y="93893"/>
                </a:cubicBezTo>
                <a:cubicBezTo>
                  <a:pt x="10144" y="111316"/>
                  <a:pt x="29499" y="120000"/>
                  <a:pt x="58932" y="120000"/>
                </a:cubicBezTo>
                <a:cubicBezTo>
                  <a:pt x="78020" y="120000"/>
                  <a:pt x="92969" y="116246"/>
                  <a:pt x="103781" y="108739"/>
                </a:cubicBezTo>
                <a:cubicBezTo>
                  <a:pt x="114593" y="101232"/>
                  <a:pt x="120000" y="91148"/>
                  <a:pt x="120000" y="78543"/>
                </a:cubicBezTo>
                <a:cubicBezTo>
                  <a:pt x="120000" y="60392"/>
                  <a:pt x="105050" y="48739"/>
                  <a:pt x="75150" y="435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6" name="Google Shape;726;p32"/>
          <p:cNvSpPr/>
          <p:nvPr/>
        </p:nvSpPr>
        <p:spPr>
          <a:xfrm>
            <a:off x="7863713" y="584497"/>
            <a:ext cx="187200" cy="201900"/>
          </a:xfrm>
          <a:custGeom>
            <a:rect b="b" l="l" r="r" t="t"/>
            <a:pathLst>
              <a:path extrusionOk="0" h="120000" w="120000">
                <a:moveTo>
                  <a:pt x="64530" y="0"/>
                </a:moveTo>
                <a:cubicBezTo>
                  <a:pt x="44930" y="0"/>
                  <a:pt x="29214" y="5487"/>
                  <a:pt x="17565" y="16520"/>
                </a:cubicBezTo>
                <a:cubicBezTo>
                  <a:pt x="5855" y="27553"/>
                  <a:pt x="0" y="41810"/>
                  <a:pt x="0" y="59179"/>
                </a:cubicBezTo>
                <a:cubicBezTo>
                  <a:pt x="0" y="77963"/>
                  <a:pt x="6163" y="92899"/>
                  <a:pt x="18428" y="104045"/>
                </a:cubicBezTo>
                <a:cubicBezTo>
                  <a:pt x="30200" y="114681"/>
                  <a:pt x="45546" y="120000"/>
                  <a:pt x="64530" y="120000"/>
                </a:cubicBezTo>
                <a:cubicBezTo>
                  <a:pt x="73220" y="120000"/>
                  <a:pt x="81848" y="118585"/>
                  <a:pt x="90539" y="115756"/>
                </a:cubicBezTo>
                <a:cubicBezTo>
                  <a:pt x="94545" y="114342"/>
                  <a:pt x="98428" y="112588"/>
                  <a:pt x="101818" y="110721"/>
                </a:cubicBezTo>
                <a:cubicBezTo>
                  <a:pt x="105208" y="109080"/>
                  <a:pt x="108412" y="106987"/>
                  <a:pt x="111432" y="104441"/>
                </a:cubicBezTo>
                <a:cubicBezTo>
                  <a:pt x="112788" y="102970"/>
                  <a:pt x="113035" y="101838"/>
                  <a:pt x="112172" y="101046"/>
                </a:cubicBezTo>
                <a:cubicBezTo>
                  <a:pt x="91587" y="82772"/>
                  <a:pt x="91587" y="82772"/>
                  <a:pt x="91587" y="82772"/>
                </a:cubicBezTo>
                <a:cubicBezTo>
                  <a:pt x="90662" y="82093"/>
                  <a:pt x="89799" y="82093"/>
                  <a:pt x="89121" y="82828"/>
                </a:cubicBezTo>
                <a:cubicBezTo>
                  <a:pt x="88813" y="83168"/>
                  <a:pt x="88443" y="83507"/>
                  <a:pt x="88073" y="83847"/>
                </a:cubicBezTo>
                <a:cubicBezTo>
                  <a:pt x="81664" y="89165"/>
                  <a:pt x="70508" y="89618"/>
                  <a:pt x="68351" y="89618"/>
                </a:cubicBezTo>
                <a:cubicBezTo>
                  <a:pt x="59044" y="89618"/>
                  <a:pt x="51956" y="87355"/>
                  <a:pt x="47334" y="83734"/>
                </a:cubicBezTo>
                <a:cubicBezTo>
                  <a:pt x="42773" y="80169"/>
                  <a:pt x="40431" y="75360"/>
                  <a:pt x="40246" y="69363"/>
                </a:cubicBezTo>
                <a:cubicBezTo>
                  <a:pt x="113590" y="69363"/>
                  <a:pt x="113590" y="69363"/>
                  <a:pt x="113590" y="69363"/>
                </a:cubicBezTo>
                <a:cubicBezTo>
                  <a:pt x="116363" y="69363"/>
                  <a:pt x="118027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4" y="23309"/>
                  <a:pt x="103543" y="13691"/>
                </a:cubicBezTo>
                <a:cubicBezTo>
                  <a:pt x="93066" y="4582"/>
                  <a:pt x="80061" y="0"/>
                  <a:pt x="64530" y="0"/>
                </a:cubicBezTo>
                <a:close/>
                <a:moveTo>
                  <a:pt x="40246" y="49504"/>
                </a:moveTo>
                <a:cubicBezTo>
                  <a:pt x="41848" y="36775"/>
                  <a:pt x="48751" y="30381"/>
                  <a:pt x="60832" y="30381"/>
                </a:cubicBezTo>
                <a:cubicBezTo>
                  <a:pt x="73775" y="30381"/>
                  <a:pt x="80739" y="36775"/>
                  <a:pt x="81725" y="49504"/>
                </a:cubicBezTo>
                <a:lnTo>
                  <a:pt x="40246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7" name="Google Shape;727;p32"/>
          <p:cNvSpPr/>
          <p:nvPr/>
        </p:nvSpPr>
        <p:spPr>
          <a:xfrm>
            <a:off x="8452835" y="585263"/>
            <a:ext cx="187200" cy="201900"/>
          </a:xfrm>
          <a:custGeom>
            <a:rect b="b" l="l" r="r" t="t"/>
            <a:pathLst>
              <a:path extrusionOk="0" h="120000" w="120000">
                <a:moveTo>
                  <a:pt x="103535" y="13741"/>
                </a:moveTo>
                <a:cubicBezTo>
                  <a:pt x="93052" y="4580"/>
                  <a:pt x="80041" y="0"/>
                  <a:pt x="64501" y="0"/>
                </a:cubicBezTo>
                <a:cubicBezTo>
                  <a:pt x="44892" y="0"/>
                  <a:pt x="29229" y="5541"/>
                  <a:pt x="17512" y="16569"/>
                </a:cubicBezTo>
                <a:cubicBezTo>
                  <a:pt x="5796" y="27596"/>
                  <a:pt x="0" y="41790"/>
                  <a:pt x="0" y="59208"/>
                </a:cubicBezTo>
                <a:cubicBezTo>
                  <a:pt x="0" y="77983"/>
                  <a:pt x="6104" y="92912"/>
                  <a:pt x="18376" y="103996"/>
                </a:cubicBezTo>
                <a:cubicBezTo>
                  <a:pt x="30154" y="114627"/>
                  <a:pt x="45570" y="120000"/>
                  <a:pt x="64501" y="120000"/>
                </a:cubicBezTo>
                <a:cubicBezTo>
                  <a:pt x="73196" y="120000"/>
                  <a:pt x="81891" y="118529"/>
                  <a:pt x="90524" y="115702"/>
                </a:cubicBezTo>
                <a:cubicBezTo>
                  <a:pt x="94594" y="114288"/>
                  <a:pt x="98478" y="112591"/>
                  <a:pt x="101870" y="110725"/>
                </a:cubicBezTo>
                <a:cubicBezTo>
                  <a:pt x="105200" y="109029"/>
                  <a:pt x="108406" y="106936"/>
                  <a:pt x="111428" y="104392"/>
                </a:cubicBezTo>
                <a:cubicBezTo>
                  <a:pt x="112785" y="102978"/>
                  <a:pt x="113031" y="101847"/>
                  <a:pt x="112168" y="100999"/>
                </a:cubicBezTo>
                <a:cubicBezTo>
                  <a:pt x="91572" y="82733"/>
                  <a:pt x="91572" y="82733"/>
                  <a:pt x="91572" y="82733"/>
                </a:cubicBezTo>
                <a:cubicBezTo>
                  <a:pt x="90647" y="82054"/>
                  <a:pt x="89845" y="82054"/>
                  <a:pt x="89167" y="82789"/>
                </a:cubicBezTo>
                <a:cubicBezTo>
                  <a:pt x="88797" y="83129"/>
                  <a:pt x="88427" y="83468"/>
                  <a:pt x="88057" y="83864"/>
                </a:cubicBezTo>
                <a:cubicBezTo>
                  <a:pt x="81644" y="89123"/>
                  <a:pt x="70544" y="89575"/>
                  <a:pt x="68324" y="89575"/>
                </a:cubicBezTo>
                <a:cubicBezTo>
                  <a:pt x="59013" y="89575"/>
                  <a:pt x="51921" y="87313"/>
                  <a:pt x="47358" y="83751"/>
                </a:cubicBezTo>
                <a:cubicBezTo>
                  <a:pt x="42733" y="80131"/>
                  <a:pt x="40390" y="75325"/>
                  <a:pt x="40205" y="69330"/>
                </a:cubicBezTo>
                <a:cubicBezTo>
                  <a:pt x="113586" y="69330"/>
                  <a:pt x="113586" y="69330"/>
                  <a:pt x="113586" y="69330"/>
                </a:cubicBezTo>
                <a:cubicBezTo>
                  <a:pt x="116423" y="69330"/>
                  <a:pt x="118026" y="68426"/>
                  <a:pt x="118520" y="66616"/>
                </a:cubicBezTo>
                <a:cubicBezTo>
                  <a:pt x="119506" y="62601"/>
                  <a:pt x="120000" y="57455"/>
                  <a:pt x="120000" y="51347"/>
                </a:cubicBezTo>
                <a:cubicBezTo>
                  <a:pt x="120000" y="35852"/>
                  <a:pt x="114511" y="23355"/>
                  <a:pt x="103535" y="13741"/>
                </a:cubicBezTo>
                <a:close/>
                <a:moveTo>
                  <a:pt x="40205" y="49538"/>
                </a:moveTo>
                <a:cubicBezTo>
                  <a:pt x="41870" y="36757"/>
                  <a:pt x="48715" y="30367"/>
                  <a:pt x="60863" y="30367"/>
                </a:cubicBezTo>
                <a:cubicBezTo>
                  <a:pt x="73751" y="30367"/>
                  <a:pt x="80719" y="36757"/>
                  <a:pt x="81706" y="49538"/>
                </a:cubicBezTo>
                <a:lnTo>
                  <a:pt x="40205" y="495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8" name="Google Shape;728;p32"/>
          <p:cNvSpPr/>
          <p:nvPr>
            <p:ph idx="2" type="pic"/>
          </p:nvPr>
        </p:nvSpPr>
        <p:spPr>
          <a:xfrm>
            <a:off x="4855657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29" name="Google Shape;729;p32"/>
          <p:cNvSpPr/>
          <p:nvPr>
            <p:ph idx="3" type="pic"/>
          </p:nvPr>
        </p:nvSpPr>
        <p:spPr>
          <a:xfrm>
            <a:off x="6131074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30" name="Google Shape;730;p32"/>
          <p:cNvSpPr/>
          <p:nvPr>
            <p:ph idx="4" type="pic"/>
          </p:nvPr>
        </p:nvSpPr>
        <p:spPr>
          <a:xfrm>
            <a:off x="7406491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31" name="Google Shape;731;p32"/>
          <p:cNvSpPr txBox="1"/>
          <p:nvPr>
            <p:ph idx="1" type="body"/>
          </p:nvPr>
        </p:nvSpPr>
        <p:spPr>
          <a:xfrm>
            <a:off x="4855657" y="39027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30D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32" name="Google Shape;732;p32"/>
          <p:cNvSpPr txBox="1"/>
          <p:nvPr/>
        </p:nvSpPr>
        <p:spPr>
          <a:xfrm rot="-5400000">
            <a:off x="3741275" y="3876649"/>
            <a:ext cx="120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Meet us</a:t>
            </a:r>
            <a:endParaRPr sz="1100">
              <a:solidFill>
                <a:srgbClr val="FFF30D"/>
              </a:solidFill>
            </a:endParaRPr>
          </a:p>
        </p:txBody>
      </p:sp>
      <p:sp>
        <p:nvSpPr>
          <p:cNvPr id="733" name="Google Shape;733;p32"/>
          <p:cNvSpPr txBox="1"/>
          <p:nvPr>
            <p:ph idx="5" type="body"/>
          </p:nvPr>
        </p:nvSpPr>
        <p:spPr>
          <a:xfrm>
            <a:off x="6131074" y="39027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30D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34" name="Google Shape;734;p32"/>
          <p:cNvSpPr txBox="1"/>
          <p:nvPr>
            <p:ph idx="6" type="body"/>
          </p:nvPr>
        </p:nvSpPr>
        <p:spPr>
          <a:xfrm>
            <a:off x="7406491" y="39027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30D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">
  <p:cSld name="Cover_01_3">
    <p:bg>
      <p:bgPr>
        <a:solidFill>
          <a:schemeClr val="accent1"/>
        </a:solidFill>
      </p:bgPr>
    </p:bg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4"/>
          <p:cNvSpPr/>
          <p:nvPr/>
        </p:nvSpPr>
        <p:spPr>
          <a:xfrm>
            <a:off x="317" y="843006"/>
            <a:ext cx="2216100" cy="27798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3422"/>
                  <a:pt x="43888" y="10267"/>
                </a:cubicBezTo>
                <a:cubicBezTo>
                  <a:pt x="106976" y="60000"/>
                  <a:pt x="106976" y="60000"/>
                  <a:pt x="106976" y="60000"/>
                </a:cubicBezTo>
                <a:cubicBezTo>
                  <a:pt x="124341" y="73689"/>
                  <a:pt x="124341" y="96043"/>
                  <a:pt x="106976" y="109732"/>
                </a:cubicBezTo>
                <a:cubicBezTo>
                  <a:pt x="89610" y="123422"/>
                  <a:pt x="61253" y="123422"/>
                  <a:pt x="43888" y="109732"/>
                </a:cubicBezTo>
                <a:cubicBezTo>
                  <a:pt x="24173" y="94191"/>
                  <a:pt x="10619" y="83506"/>
                  <a:pt x="1301" y="76160"/>
                </a:cubicBezTo>
                <a:lnTo>
                  <a:pt x="0" y="75134"/>
                </a:lnTo>
                <a:lnTo>
                  <a:pt x="0" y="1372"/>
                </a:lnTo>
                <a:lnTo>
                  <a:pt x="3815" y="641"/>
                </a:lnTo>
                <a:cubicBezTo>
                  <a:pt x="6629" y="213"/>
                  <a:pt x="9487" y="0"/>
                  <a:pt x="12344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1" name="Google Shape;741;p34"/>
          <p:cNvSpPr/>
          <p:nvPr/>
        </p:nvSpPr>
        <p:spPr>
          <a:xfrm>
            <a:off x="317" y="515"/>
            <a:ext cx="2216100" cy="137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07516" y="0"/>
                </a:lnTo>
                <a:lnTo>
                  <a:pt x="112674" y="10055"/>
                </a:lnTo>
                <a:cubicBezTo>
                  <a:pt x="124070" y="37568"/>
                  <a:pt x="122170" y="75119"/>
                  <a:pt x="106976" y="99285"/>
                </a:cubicBezTo>
                <a:cubicBezTo>
                  <a:pt x="89610" y="126904"/>
                  <a:pt x="61253" y="126904"/>
                  <a:pt x="43888" y="99285"/>
                </a:cubicBezTo>
                <a:cubicBezTo>
                  <a:pt x="24173" y="67929"/>
                  <a:pt x="10619" y="46372"/>
                  <a:pt x="1301" y="31552"/>
                </a:cubicBezTo>
                <a:lnTo>
                  <a:pt x="0" y="29482"/>
                </a:ln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2" name="Google Shape;742;p34"/>
          <p:cNvSpPr/>
          <p:nvPr/>
        </p:nvSpPr>
        <p:spPr>
          <a:xfrm>
            <a:off x="1680699" y="1885445"/>
            <a:ext cx="2971500" cy="2938500"/>
          </a:xfrm>
          <a:custGeom>
            <a:rect b="b" l="l" r="r" t="t"/>
            <a:pathLst>
              <a:path extrusionOk="0" h="120000" w="120000">
                <a:moveTo>
                  <a:pt x="107049" y="12950"/>
                </a:moveTo>
                <a:cubicBezTo>
                  <a:pt x="107049" y="12950"/>
                  <a:pt x="107049" y="12950"/>
                  <a:pt x="107049" y="12950"/>
                </a:cubicBezTo>
                <a:cubicBezTo>
                  <a:pt x="94098" y="0"/>
                  <a:pt x="72950" y="0"/>
                  <a:pt x="60000" y="12950"/>
                </a:cubicBezTo>
                <a:cubicBezTo>
                  <a:pt x="12950" y="60000"/>
                  <a:pt x="12950" y="60000"/>
                  <a:pt x="12950" y="60000"/>
                </a:cubicBezTo>
                <a:cubicBezTo>
                  <a:pt x="0" y="72950"/>
                  <a:pt x="0" y="94098"/>
                  <a:pt x="12950" y="107049"/>
                </a:cubicBezTo>
                <a:cubicBezTo>
                  <a:pt x="12950" y="107049"/>
                  <a:pt x="12950" y="107049"/>
                  <a:pt x="12950" y="107049"/>
                </a:cubicBezTo>
                <a:cubicBezTo>
                  <a:pt x="25901" y="120000"/>
                  <a:pt x="47049" y="120000"/>
                  <a:pt x="60000" y="107049"/>
                </a:cubicBezTo>
                <a:cubicBezTo>
                  <a:pt x="107049" y="60000"/>
                  <a:pt x="107049" y="60000"/>
                  <a:pt x="107049" y="60000"/>
                </a:cubicBezTo>
                <a:cubicBezTo>
                  <a:pt x="120000" y="47049"/>
                  <a:pt x="120000" y="25901"/>
                  <a:pt x="107049" y="1295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3" name="Google Shape;743;p34"/>
          <p:cNvSpPr/>
          <p:nvPr/>
        </p:nvSpPr>
        <p:spPr>
          <a:xfrm>
            <a:off x="2451439" y="4197231"/>
            <a:ext cx="2120400" cy="945600"/>
          </a:xfrm>
          <a:custGeom>
            <a:rect b="b" l="l" r="r" t="t"/>
            <a:pathLst>
              <a:path extrusionOk="0" h="120000" w="120000">
                <a:moveTo>
                  <a:pt x="73425" y="0"/>
                </a:moveTo>
                <a:cubicBezTo>
                  <a:pt x="85370" y="0"/>
                  <a:pt x="97315" y="10068"/>
                  <a:pt x="106389" y="30205"/>
                </a:cubicBezTo>
                <a:cubicBezTo>
                  <a:pt x="116597" y="52860"/>
                  <a:pt x="121063" y="83580"/>
                  <a:pt x="119787" y="113292"/>
                </a:cubicBezTo>
                <a:lnTo>
                  <a:pt x="119353" y="120000"/>
                </a:lnTo>
                <a:lnTo>
                  <a:pt x="0" y="120000"/>
                </a:lnTo>
                <a:lnTo>
                  <a:pt x="2345" y="114794"/>
                </a:lnTo>
                <a:cubicBezTo>
                  <a:pt x="11616" y="94218"/>
                  <a:pt x="23978" y="66784"/>
                  <a:pt x="40460" y="30205"/>
                </a:cubicBezTo>
                <a:cubicBezTo>
                  <a:pt x="49534" y="10068"/>
                  <a:pt x="61479" y="0"/>
                  <a:pt x="73425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4" name="Google Shape;744;p34"/>
          <p:cNvSpPr/>
          <p:nvPr/>
        </p:nvSpPr>
        <p:spPr>
          <a:xfrm>
            <a:off x="1760870" y="515"/>
            <a:ext cx="2811000" cy="2500800"/>
          </a:xfrm>
          <a:custGeom>
            <a:rect b="b" l="l" r="r" t="t"/>
            <a:pathLst>
              <a:path extrusionOk="0" h="120000" w="120000">
                <a:moveTo>
                  <a:pt x="58213" y="0"/>
                </a:moveTo>
                <a:lnTo>
                  <a:pt x="111190" y="0"/>
                </a:lnTo>
                <a:lnTo>
                  <a:pt x="114224" y="4134"/>
                </a:lnTo>
                <a:cubicBezTo>
                  <a:pt x="123208" y="19294"/>
                  <a:pt x="121711" y="39984"/>
                  <a:pt x="109732" y="53300"/>
                </a:cubicBezTo>
                <a:cubicBezTo>
                  <a:pt x="109732" y="53300"/>
                  <a:pt x="109732" y="53300"/>
                  <a:pt x="60000" y="108586"/>
                </a:cubicBezTo>
                <a:cubicBezTo>
                  <a:pt x="46310" y="123804"/>
                  <a:pt x="23956" y="123804"/>
                  <a:pt x="10267" y="108586"/>
                </a:cubicBezTo>
                <a:cubicBezTo>
                  <a:pt x="-3422" y="93368"/>
                  <a:pt x="-3422" y="68518"/>
                  <a:pt x="10267" y="53300"/>
                </a:cubicBezTo>
                <a:cubicBezTo>
                  <a:pt x="10267" y="53300"/>
                  <a:pt x="10267" y="53300"/>
                  <a:pt x="55481" y="30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5" name="Google Shape;745;p34"/>
          <p:cNvSpPr/>
          <p:nvPr/>
        </p:nvSpPr>
        <p:spPr>
          <a:xfrm>
            <a:off x="1983906" y="514"/>
            <a:ext cx="1201800" cy="25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18067" y="8936"/>
                </a:lnTo>
                <a:cubicBezTo>
                  <a:pt x="86049" y="157021"/>
                  <a:pt x="33763" y="157021"/>
                  <a:pt x="1745" y="89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6" name="Google Shape;746;p34"/>
          <p:cNvSpPr/>
          <p:nvPr/>
        </p:nvSpPr>
        <p:spPr>
          <a:xfrm>
            <a:off x="317" y="3086448"/>
            <a:ext cx="2216100" cy="20565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4626"/>
                  <a:pt x="43888" y="13879"/>
                </a:cubicBezTo>
                <a:cubicBezTo>
                  <a:pt x="106976" y="81110"/>
                  <a:pt x="106976" y="81110"/>
                  <a:pt x="106976" y="81110"/>
                </a:cubicBezTo>
                <a:cubicBezTo>
                  <a:pt x="115658" y="90363"/>
                  <a:pt x="120000" y="102544"/>
                  <a:pt x="120000" y="114725"/>
                </a:cubicBezTo>
                <a:lnTo>
                  <a:pt x="119527" y="120000"/>
                </a:lnTo>
                <a:lnTo>
                  <a:pt x="17294" y="120000"/>
                </a:lnTo>
                <a:lnTo>
                  <a:pt x="14639" y="117171"/>
                </a:lnTo>
                <a:cubicBezTo>
                  <a:pt x="9433" y="111623"/>
                  <a:pt x="5028" y="106929"/>
                  <a:pt x="1301" y="102957"/>
                </a:cubicBezTo>
                <a:lnTo>
                  <a:pt x="0" y="101570"/>
                </a:lnTo>
                <a:lnTo>
                  <a:pt x="0" y="1856"/>
                </a:lnTo>
                <a:lnTo>
                  <a:pt x="3815" y="867"/>
                </a:lnTo>
                <a:cubicBezTo>
                  <a:pt x="6629" y="289"/>
                  <a:pt x="9487" y="0"/>
                  <a:pt x="12344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747" name="Google Shape;747;p34"/>
          <p:cNvGrpSpPr/>
          <p:nvPr/>
        </p:nvGrpSpPr>
        <p:grpSpPr>
          <a:xfrm>
            <a:off x="5387043" y="3955316"/>
            <a:ext cx="3269376" cy="698206"/>
            <a:chOff x="7182724" y="5273755"/>
            <a:chExt cx="4359168" cy="930941"/>
          </a:xfrm>
        </p:grpSpPr>
        <p:sp>
          <p:nvSpPr>
            <p:cNvPr id="748" name="Google Shape;748;p34"/>
            <p:cNvSpPr/>
            <p:nvPr/>
          </p:nvSpPr>
          <p:spPr>
            <a:xfrm>
              <a:off x="9170435" y="5840212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49" name="Google Shape;749;p34"/>
            <p:cNvSpPr/>
            <p:nvPr/>
          </p:nvSpPr>
          <p:spPr>
            <a:xfrm>
              <a:off x="7182724" y="5402599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7885404" y="5409977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8408157" y="5273755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8815121" y="5402599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9411094" y="540259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10269862" y="5404301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10711449" y="5404301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9816923" y="540259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11125792" y="5404301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8173741" y="6197796"/>
              <a:ext cx="540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8270232" y="6096197"/>
              <a:ext cx="24900" cy="1026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34871" y="0"/>
                    <a:pt x="34871" y="0"/>
                    <a:pt x="34871" y="0"/>
                  </a:cubicBezTo>
                  <a:cubicBezTo>
                    <a:pt x="34871" y="102185"/>
                    <a:pt x="34871" y="102185"/>
                    <a:pt x="34871" y="102185"/>
                  </a:cubicBezTo>
                  <a:cubicBezTo>
                    <a:pt x="34871" y="105402"/>
                    <a:pt x="37948" y="107876"/>
                    <a:pt x="46153" y="109855"/>
                  </a:cubicBezTo>
                  <a:cubicBezTo>
                    <a:pt x="53333" y="111587"/>
                    <a:pt x="63589" y="112577"/>
                    <a:pt x="76923" y="112577"/>
                  </a:cubicBezTo>
                  <a:cubicBezTo>
                    <a:pt x="81025" y="112577"/>
                    <a:pt x="87179" y="112329"/>
                    <a:pt x="94358" y="112082"/>
                  </a:cubicBezTo>
                  <a:cubicBezTo>
                    <a:pt x="101538" y="111835"/>
                    <a:pt x="107692" y="111340"/>
                    <a:pt x="113846" y="110845"/>
                  </a:cubicBezTo>
                  <a:cubicBezTo>
                    <a:pt x="120000" y="117525"/>
                    <a:pt x="120000" y="117525"/>
                    <a:pt x="120000" y="117525"/>
                  </a:cubicBezTo>
                  <a:cubicBezTo>
                    <a:pt x="112820" y="118268"/>
                    <a:pt x="103589" y="118762"/>
                    <a:pt x="92307" y="119257"/>
                  </a:cubicBezTo>
                  <a:cubicBezTo>
                    <a:pt x="81025" y="119752"/>
                    <a:pt x="70769" y="120000"/>
                    <a:pt x="62564" y="120000"/>
                  </a:cubicBezTo>
                  <a:cubicBezTo>
                    <a:pt x="44102" y="120000"/>
                    <a:pt x="28717" y="118762"/>
                    <a:pt x="17435" y="115793"/>
                  </a:cubicBezTo>
                  <a:cubicBezTo>
                    <a:pt x="6153" y="113072"/>
                    <a:pt x="0" y="109360"/>
                    <a:pt x="0" y="1046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8328127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500" y="102134"/>
                  </a:cubicBezTo>
                  <a:cubicBezTo>
                    <a:pt x="11785" y="96404"/>
                    <a:pt x="7857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857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785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642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8437104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5656" y="120000"/>
                  </a:moveTo>
                  <a:cubicBezTo>
                    <a:pt x="39191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8888" y="106516"/>
                    <a:pt x="5656" y="102471"/>
                    <a:pt x="3232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212" y="74494"/>
                    <a:pt x="4040" y="70449"/>
                  </a:cubicBezTo>
                  <a:cubicBezTo>
                    <a:pt x="6868" y="66067"/>
                    <a:pt x="10909" y="62696"/>
                    <a:pt x="16161" y="59662"/>
                  </a:cubicBezTo>
                  <a:cubicBezTo>
                    <a:pt x="21414" y="56629"/>
                    <a:pt x="27474" y="54269"/>
                    <a:pt x="34343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050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575" y="12471"/>
                  </a:cubicBezTo>
                  <a:cubicBezTo>
                    <a:pt x="29898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6767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5959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8787" y="117977"/>
                    <a:pt x="117979" y="117977"/>
                    <a:pt x="117171" y="117977"/>
                  </a:cubicBezTo>
                  <a:cubicBezTo>
                    <a:pt x="116363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434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5757" y="105168"/>
                    <a:pt x="87676" y="110561"/>
                    <a:pt x="77979" y="114269"/>
                  </a:cubicBezTo>
                  <a:cubicBezTo>
                    <a:pt x="67878" y="117977"/>
                    <a:pt x="57373" y="120000"/>
                    <a:pt x="45656" y="120000"/>
                  </a:cubicBezTo>
                  <a:close/>
                  <a:moveTo>
                    <a:pt x="48484" y="110898"/>
                  </a:moveTo>
                  <a:cubicBezTo>
                    <a:pt x="58585" y="110898"/>
                    <a:pt x="68282" y="109550"/>
                    <a:pt x="76767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272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2929" y="75842"/>
                    <a:pt x="12929" y="83595"/>
                  </a:cubicBezTo>
                  <a:cubicBezTo>
                    <a:pt x="12929" y="87303"/>
                    <a:pt x="13737" y="91011"/>
                    <a:pt x="15757" y="94382"/>
                  </a:cubicBezTo>
                  <a:cubicBezTo>
                    <a:pt x="17373" y="97752"/>
                    <a:pt x="19797" y="100786"/>
                    <a:pt x="23030" y="103146"/>
                  </a:cubicBezTo>
                  <a:cubicBezTo>
                    <a:pt x="26262" y="105505"/>
                    <a:pt x="29898" y="107528"/>
                    <a:pt x="34343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854778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111" y="21279"/>
                    <a:pt x="42962" y="14651"/>
                    <a:pt x="57777" y="9418"/>
                  </a:cubicBezTo>
                  <a:cubicBezTo>
                    <a:pt x="71851" y="3837"/>
                    <a:pt x="87407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8623843" y="6124009"/>
              <a:ext cx="59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907" y="120000"/>
                    <a:pt x="105907" y="120000"/>
                    <a:pt x="105907" y="120000"/>
                  </a:cubicBezTo>
                  <a:cubicBezTo>
                    <a:pt x="105907" y="54326"/>
                    <a:pt x="105907" y="54326"/>
                    <a:pt x="105907" y="54326"/>
                  </a:cubicBezTo>
                  <a:cubicBezTo>
                    <a:pt x="105907" y="39197"/>
                    <a:pt x="102918" y="27851"/>
                    <a:pt x="97793" y="20974"/>
                  </a:cubicBezTo>
                  <a:cubicBezTo>
                    <a:pt x="92241" y="14097"/>
                    <a:pt x="83701" y="10659"/>
                    <a:pt x="72170" y="10659"/>
                  </a:cubicBezTo>
                  <a:cubicBezTo>
                    <a:pt x="65765" y="10659"/>
                    <a:pt x="59786" y="11346"/>
                    <a:pt x="53380" y="13409"/>
                  </a:cubicBezTo>
                  <a:cubicBezTo>
                    <a:pt x="47402" y="15128"/>
                    <a:pt x="41850" y="17535"/>
                    <a:pt x="36725" y="20974"/>
                  </a:cubicBezTo>
                  <a:cubicBezTo>
                    <a:pt x="31601" y="24412"/>
                    <a:pt x="26903" y="28194"/>
                    <a:pt x="23060" y="32664"/>
                  </a:cubicBezTo>
                  <a:cubicBezTo>
                    <a:pt x="19217" y="37134"/>
                    <a:pt x="16227" y="41948"/>
                    <a:pt x="14092" y="47106"/>
                  </a:cubicBezTo>
                  <a:cubicBezTo>
                    <a:pt x="14092" y="120000"/>
                    <a:pt x="14092" y="120000"/>
                    <a:pt x="1409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3238" y="2063"/>
                    <a:pt x="13238" y="2063"/>
                    <a:pt x="13238" y="2063"/>
                  </a:cubicBezTo>
                  <a:cubicBezTo>
                    <a:pt x="13238" y="30257"/>
                    <a:pt x="13238" y="30257"/>
                    <a:pt x="13238" y="30257"/>
                  </a:cubicBezTo>
                  <a:cubicBezTo>
                    <a:pt x="16227" y="25787"/>
                    <a:pt x="20071" y="21661"/>
                    <a:pt x="24341" y="17879"/>
                  </a:cubicBezTo>
                  <a:cubicBezTo>
                    <a:pt x="29039" y="14097"/>
                    <a:pt x="33736" y="11002"/>
                    <a:pt x="39288" y="8252"/>
                  </a:cubicBezTo>
                  <a:cubicBezTo>
                    <a:pt x="44839" y="5845"/>
                    <a:pt x="50818" y="3782"/>
                    <a:pt x="56797" y="2406"/>
                  </a:cubicBezTo>
                  <a:cubicBezTo>
                    <a:pt x="63202" y="687"/>
                    <a:pt x="69608" y="0"/>
                    <a:pt x="76014" y="0"/>
                  </a:cubicBezTo>
                  <a:cubicBezTo>
                    <a:pt x="92241" y="0"/>
                    <a:pt x="103345" y="4469"/>
                    <a:pt x="110177" y="13753"/>
                  </a:cubicBezTo>
                  <a:cubicBezTo>
                    <a:pt x="116583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8789580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8880395" y="6124009"/>
              <a:ext cx="65700" cy="75600"/>
            </a:xfrm>
            <a:custGeom>
              <a:rect b="b" l="l" r="r" t="t"/>
              <a:pathLst>
                <a:path extrusionOk="0" h="120000" w="120000">
                  <a:moveTo>
                    <a:pt x="0" y="59325"/>
                  </a:moveTo>
                  <a:cubicBezTo>
                    <a:pt x="0" y="51235"/>
                    <a:pt x="1558" y="43483"/>
                    <a:pt x="4675" y="36404"/>
                  </a:cubicBezTo>
                  <a:cubicBezTo>
                    <a:pt x="8181" y="28988"/>
                    <a:pt x="12467" y="22921"/>
                    <a:pt x="18701" y="17528"/>
                  </a:cubicBezTo>
                  <a:cubicBezTo>
                    <a:pt x="24545" y="12134"/>
                    <a:pt x="31558" y="7752"/>
                    <a:pt x="39350" y="4719"/>
                  </a:cubicBezTo>
                  <a:cubicBezTo>
                    <a:pt x="47532" y="1685"/>
                    <a:pt x="56493" y="0"/>
                    <a:pt x="65844" y="0"/>
                  </a:cubicBezTo>
                  <a:cubicBezTo>
                    <a:pt x="77922" y="0"/>
                    <a:pt x="88831" y="2359"/>
                    <a:pt x="97792" y="7078"/>
                  </a:cubicBezTo>
                  <a:cubicBezTo>
                    <a:pt x="107142" y="11797"/>
                    <a:pt x="114155" y="18539"/>
                    <a:pt x="118831" y="26966"/>
                  </a:cubicBezTo>
                  <a:cubicBezTo>
                    <a:pt x="106363" y="30674"/>
                    <a:pt x="106363" y="30674"/>
                    <a:pt x="106363" y="30674"/>
                  </a:cubicBezTo>
                  <a:cubicBezTo>
                    <a:pt x="102467" y="24269"/>
                    <a:pt x="96623" y="19213"/>
                    <a:pt x="89220" y="15505"/>
                  </a:cubicBezTo>
                  <a:cubicBezTo>
                    <a:pt x="81818" y="11797"/>
                    <a:pt x="74025" y="10112"/>
                    <a:pt x="65064" y="10112"/>
                  </a:cubicBezTo>
                  <a:cubicBezTo>
                    <a:pt x="57662" y="10112"/>
                    <a:pt x="51038" y="11460"/>
                    <a:pt x="44415" y="13820"/>
                  </a:cubicBezTo>
                  <a:cubicBezTo>
                    <a:pt x="38181" y="16516"/>
                    <a:pt x="32727" y="19887"/>
                    <a:pt x="28051" y="24269"/>
                  </a:cubicBezTo>
                  <a:cubicBezTo>
                    <a:pt x="23376" y="28651"/>
                    <a:pt x="19480" y="34044"/>
                    <a:pt x="17142" y="40112"/>
                  </a:cubicBezTo>
                  <a:cubicBezTo>
                    <a:pt x="14415" y="46179"/>
                    <a:pt x="12857" y="52584"/>
                    <a:pt x="12857" y="59325"/>
                  </a:cubicBezTo>
                  <a:cubicBezTo>
                    <a:pt x="12857" y="66404"/>
                    <a:pt x="14415" y="73146"/>
                    <a:pt x="17142" y="79213"/>
                  </a:cubicBezTo>
                  <a:cubicBezTo>
                    <a:pt x="20259" y="85280"/>
                    <a:pt x="23766" y="90674"/>
                    <a:pt x="28441" y="95056"/>
                  </a:cubicBezTo>
                  <a:cubicBezTo>
                    <a:pt x="33116" y="99775"/>
                    <a:pt x="38961" y="103146"/>
                    <a:pt x="45194" y="105842"/>
                  </a:cubicBezTo>
                  <a:cubicBezTo>
                    <a:pt x="51428" y="108539"/>
                    <a:pt x="58051" y="109887"/>
                    <a:pt x="65454" y="109887"/>
                  </a:cubicBezTo>
                  <a:cubicBezTo>
                    <a:pt x="70129" y="109887"/>
                    <a:pt x="74805" y="109213"/>
                    <a:pt x="79090" y="108202"/>
                  </a:cubicBezTo>
                  <a:cubicBezTo>
                    <a:pt x="83766" y="106853"/>
                    <a:pt x="88051" y="105505"/>
                    <a:pt x="91948" y="103483"/>
                  </a:cubicBezTo>
                  <a:cubicBezTo>
                    <a:pt x="95454" y="101460"/>
                    <a:pt x="98961" y="99438"/>
                    <a:pt x="101688" y="96741"/>
                  </a:cubicBezTo>
                  <a:cubicBezTo>
                    <a:pt x="104415" y="94044"/>
                    <a:pt x="106363" y="91348"/>
                    <a:pt x="107532" y="88651"/>
                  </a:cubicBezTo>
                  <a:cubicBezTo>
                    <a:pt x="120000" y="91685"/>
                    <a:pt x="120000" y="91685"/>
                    <a:pt x="120000" y="91685"/>
                  </a:cubicBezTo>
                  <a:cubicBezTo>
                    <a:pt x="118441" y="95730"/>
                    <a:pt x="115714" y="99438"/>
                    <a:pt x="112207" y="102808"/>
                  </a:cubicBezTo>
                  <a:cubicBezTo>
                    <a:pt x="108701" y="106516"/>
                    <a:pt x="104805" y="109550"/>
                    <a:pt x="99740" y="111910"/>
                  </a:cubicBezTo>
                  <a:cubicBezTo>
                    <a:pt x="95064" y="114606"/>
                    <a:pt x="89610" y="116292"/>
                    <a:pt x="84155" y="117977"/>
                  </a:cubicBezTo>
                  <a:cubicBezTo>
                    <a:pt x="78311" y="119325"/>
                    <a:pt x="72467" y="120000"/>
                    <a:pt x="66233" y="120000"/>
                  </a:cubicBezTo>
                  <a:cubicBezTo>
                    <a:pt x="56883" y="120000"/>
                    <a:pt x="47922" y="118314"/>
                    <a:pt x="40129" y="115280"/>
                  </a:cubicBezTo>
                  <a:cubicBezTo>
                    <a:pt x="31948" y="111910"/>
                    <a:pt x="24935" y="107528"/>
                    <a:pt x="19090" y="102134"/>
                  </a:cubicBezTo>
                  <a:cubicBezTo>
                    <a:pt x="13246" y="96404"/>
                    <a:pt x="8571" y="90000"/>
                    <a:pt x="5064" y="82921"/>
                  </a:cubicBezTo>
                  <a:cubicBezTo>
                    <a:pt x="1558" y="75505"/>
                    <a:pt x="0" y="67752"/>
                    <a:pt x="0" y="593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8990508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9062024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357" y="120000"/>
                  </a:moveTo>
                  <a:cubicBezTo>
                    <a:pt x="51785" y="120000"/>
                    <a:pt x="43571" y="118314"/>
                    <a:pt x="36428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404"/>
                    <a:pt x="7500" y="90000"/>
                    <a:pt x="4285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285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571" y="7752"/>
                    <a:pt x="36071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928" y="4719"/>
                  </a:cubicBezTo>
                  <a:cubicBezTo>
                    <a:pt x="91071" y="8089"/>
                    <a:pt x="97500" y="12471"/>
                    <a:pt x="102857" y="17865"/>
                  </a:cubicBezTo>
                  <a:cubicBezTo>
                    <a:pt x="108214" y="23258"/>
                    <a:pt x="112142" y="29325"/>
                    <a:pt x="115357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19642" y="63370"/>
                    <a:pt x="119642" y="64044"/>
                    <a:pt x="119642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500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214" y="109887"/>
                    <a:pt x="54285" y="110898"/>
                    <a:pt x="60714" y="110898"/>
                  </a:cubicBezTo>
                  <a:cubicBezTo>
                    <a:pt x="65000" y="110898"/>
                    <a:pt x="69285" y="110561"/>
                    <a:pt x="73571" y="109213"/>
                  </a:cubicBezTo>
                  <a:cubicBezTo>
                    <a:pt x="77500" y="108202"/>
                    <a:pt x="81428" y="106853"/>
                    <a:pt x="85000" y="104831"/>
                  </a:cubicBezTo>
                  <a:cubicBezTo>
                    <a:pt x="88571" y="102808"/>
                    <a:pt x="91785" y="100449"/>
                    <a:pt x="94285" y="97752"/>
                  </a:cubicBezTo>
                  <a:cubicBezTo>
                    <a:pt x="97142" y="95056"/>
                    <a:pt x="99285" y="92022"/>
                    <a:pt x="100714" y="88651"/>
                  </a:cubicBezTo>
                  <a:cubicBezTo>
                    <a:pt x="111071" y="91348"/>
                    <a:pt x="111071" y="91348"/>
                    <a:pt x="111071" y="91348"/>
                  </a:cubicBezTo>
                  <a:cubicBezTo>
                    <a:pt x="109285" y="95730"/>
                    <a:pt x="106785" y="99438"/>
                    <a:pt x="103214" y="102808"/>
                  </a:cubicBezTo>
                  <a:cubicBezTo>
                    <a:pt x="100000" y="106516"/>
                    <a:pt x="96071" y="109550"/>
                    <a:pt x="91428" y="111910"/>
                  </a:cubicBezTo>
                  <a:cubicBezTo>
                    <a:pt x="87142" y="114606"/>
                    <a:pt x="82142" y="116292"/>
                    <a:pt x="76785" y="117977"/>
                  </a:cubicBezTo>
                  <a:cubicBezTo>
                    <a:pt x="71428" y="119325"/>
                    <a:pt x="66071" y="120000"/>
                    <a:pt x="60357" y="120000"/>
                  </a:cubicBezTo>
                  <a:close/>
                  <a:moveTo>
                    <a:pt x="108571" y="55617"/>
                  </a:moveTo>
                  <a:cubicBezTo>
                    <a:pt x="107857" y="48539"/>
                    <a:pt x="106428" y="42471"/>
                    <a:pt x="103571" y="36741"/>
                  </a:cubicBezTo>
                  <a:cubicBezTo>
                    <a:pt x="100714" y="31011"/>
                    <a:pt x="97142" y="26292"/>
                    <a:pt x="92857" y="22247"/>
                  </a:cubicBezTo>
                  <a:cubicBezTo>
                    <a:pt x="88571" y="18202"/>
                    <a:pt x="83571" y="14831"/>
                    <a:pt x="77857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071" y="14831"/>
                    <a:pt x="31071" y="18202"/>
                    <a:pt x="26785" y="22247"/>
                  </a:cubicBezTo>
                  <a:cubicBezTo>
                    <a:pt x="22500" y="26292"/>
                    <a:pt x="18928" y="31348"/>
                    <a:pt x="16428" y="36741"/>
                  </a:cubicBezTo>
                  <a:cubicBezTo>
                    <a:pt x="13928" y="42471"/>
                    <a:pt x="12142" y="48876"/>
                    <a:pt x="11785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9171002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565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3131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90101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626" y="110898"/>
                    <a:pt x="102626" y="107865"/>
                  </a:cubicBezTo>
                  <a:cubicBezTo>
                    <a:pt x="102626" y="98426"/>
                    <a:pt x="102626" y="98426"/>
                    <a:pt x="102626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525" y="98764"/>
                    <a:pt x="96565" y="93370"/>
                  </a:cubicBezTo>
                  <a:cubicBezTo>
                    <a:pt x="99797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939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9191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9273169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7872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3404" y="115862"/>
                  </a:cubicBezTo>
                  <a:cubicBezTo>
                    <a:pt x="39574" y="114568"/>
                    <a:pt x="36382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2765" y="30258"/>
                    <a:pt x="102765" y="30258"/>
                    <a:pt x="102765" y="30258"/>
                  </a:cubicBezTo>
                  <a:cubicBezTo>
                    <a:pt x="102765" y="37241"/>
                    <a:pt x="102765" y="37241"/>
                    <a:pt x="102765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255" y="107844"/>
                    <a:pt x="60000" y="109655"/>
                  </a:cubicBezTo>
                  <a:cubicBezTo>
                    <a:pt x="65744" y="111206"/>
                    <a:pt x="72127" y="111982"/>
                    <a:pt x="79148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9348659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142" y="102134"/>
                  </a:cubicBezTo>
                  <a:cubicBezTo>
                    <a:pt x="11785" y="96404"/>
                    <a:pt x="7500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285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9520639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9609752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8510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4042" y="115862"/>
                  </a:cubicBezTo>
                  <a:cubicBezTo>
                    <a:pt x="40212" y="114568"/>
                    <a:pt x="37021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3404" y="30258"/>
                    <a:pt x="103404" y="30258"/>
                    <a:pt x="103404" y="30258"/>
                  </a:cubicBezTo>
                  <a:cubicBezTo>
                    <a:pt x="103404" y="37241"/>
                    <a:pt x="103404" y="37241"/>
                    <a:pt x="103404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893" y="107844"/>
                    <a:pt x="60000" y="109655"/>
                  </a:cubicBezTo>
                  <a:cubicBezTo>
                    <a:pt x="65744" y="111206"/>
                    <a:pt x="72127" y="111982"/>
                    <a:pt x="79787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9689782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6441" y="11162"/>
                    <a:pt x="76564" y="14302"/>
                    <a:pt x="60368" y="20232"/>
                  </a:cubicBezTo>
                  <a:cubicBezTo>
                    <a:pt x="43435" y="26511"/>
                    <a:pt x="31656" y="34883"/>
                    <a:pt x="24294" y="45348"/>
                  </a:cubicBezTo>
                  <a:cubicBezTo>
                    <a:pt x="24294" y="120000"/>
                    <a:pt x="24294" y="120000"/>
                    <a:pt x="2429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822" y="348"/>
                    <a:pt x="22822" y="348"/>
                    <a:pt x="22822" y="348"/>
                  </a:cubicBezTo>
                  <a:cubicBezTo>
                    <a:pt x="22822" y="30000"/>
                    <a:pt x="22822" y="30000"/>
                    <a:pt x="22822" y="30000"/>
                  </a:cubicBezTo>
                  <a:cubicBezTo>
                    <a:pt x="31656" y="21279"/>
                    <a:pt x="43435" y="14651"/>
                    <a:pt x="58159" y="9418"/>
                  </a:cubicBezTo>
                  <a:cubicBezTo>
                    <a:pt x="72147" y="3837"/>
                    <a:pt x="87607" y="1046"/>
                    <a:pt x="104539" y="348"/>
                  </a:cubicBezTo>
                  <a:cubicBezTo>
                    <a:pt x="107484" y="348"/>
                    <a:pt x="110429" y="0"/>
                    <a:pt x="112638" y="0"/>
                  </a:cubicBezTo>
                  <a:cubicBezTo>
                    <a:pt x="115582" y="0"/>
                    <a:pt x="117791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9758461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161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9868574" y="6124009"/>
              <a:ext cx="603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57" y="120000"/>
                    <a:pt x="105857" y="120000"/>
                    <a:pt x="105857" y="120000"/>
                  </a:cubicBezTo>
                  <a:cubicBezTo>
                    <a:pt x="105857" y="54326"/>
                    <a:pt x="105857" y="54326"/>
                    <a:pt x="105857" y="54326"/>
                  </a:cubicBezTo>
                  <a:cubicBezTo>
                    <a:pt x="105857" y="39197"/>
                    <a:pt x="103285" y="27851"/>
                    <a:pt x="97714" y="20974"/>
                  </a:cubicBezTo>
                  <a:cubicBezTo>
                    <a:pt x="92571" y="14097"/>
                    <a:pt x="84000" y="10659"/>
                    <a:pt x="72000" y="10659"/>
                  </a:cubicBezTo>
                  <a:cubicBezTo>
                    <a:pt x="66000" y="10659"/>
                    <a:pt x="59571" y="11346"/>
                    <a:pt x="53571" y="13409"/>
                  </a:cubicBezTo>
                  <a:cubicBezTo>
                    <a:pt x="47571" y="15128"/>
                    <a:pt x="41571" y="17535"/>
                    <a:pt x="36428" y="20974"/>
                  </a:cubicBezTo>
                  <a:cubicBezTo>
                    <a:pt x="31285" y="24412"/>
                    <a:pt x="27000" y="28194"/>
                    <a:pt x="22714" y="32664"/>
                  </a:cubicBezTo>
                  <a:cubicBezTo>
                    <a:pt x="18857" y="37134"/>
                    <a:pt x="15857" y="41948"/>
                    <a:pt x="14142" y="47106"/>
                  </a:cubicBezTo>
                  <a:cubicBezTo>
                    <a:pt x="14142" y="120000"/>
                    <a:pt x="14142" y="120000"/>
                    <a:pt x="1414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2857" y="2063"/>
                    <a:pt x="12857" y="2063"/>
                    <a:pt x="12857" y="2063"/>
                  </a:cubicBezTo>
                  <a:cubicBezTo>
                    <a:pt x="12857" y="30257"/>
                    <a:pt x="12857" y="30257"/>
                    <a:pt x="12857" y="30257"/>
                  </a:cubicBezTo>
                  <a:cubicBezTo>
                    <a:pt x="15857" y="25787"/>
                    <a:pt x="19714" y="21661"/>
                    <a:pt x="24428" y="17879"/>
                  </a:cubicBezTo>
                  <a:cubicBezTo>
                    <a:pt x="28714" y="14097"/>
                    <a:pt x="33857" y="11002"/>
                    <a:pt x="39428" y="8252"/>
                  </a:cubicBezTo>
                  <a:cubicBezTo>
                    <a:pt x="44571" y="5845"/>
                    <a:pt x="50571" y="3782"/>
                    <a:pt x="57000" y="2406"/>
                  </a:cubicBezTo>
                  <a:cubicBezTo>
                    <a:pt x="63428" y="687"/>
                    <a:pt x="69857" y="0"/>
                    <a:pt x="76285" y="0"/>
                  </a:cubicBezTo>
                  <a:cubicBezTo>
                    <a:pt x="92142" y="0"/>
                    <a:pt x="103714" y="4469"/>
                    <a:pt x="110142" y="13753"/>
                  </a:cubicBezTo>
                  <a:cubicBezTo>
                    <a:pt x="117000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9971308" y="6124009"/>
              <a:ext cx="57900" cy="75600"/>
            </a:xfrm>
            <a:custGeom>
              <a:rect b="b" l="l" r="r" t="t"/>
              <a:pathLst>
                <a:path extrusionOk="0" h="120000" w="120000">
                  <a:moveTo>
                    <a:pt x="61549" y="120000"/>
                  </a:moveTo>
                  <a:cubicBezTo>
                    <a:pt x="50036" y="120000"/>
                    <a:pt x="38966" y="118314"/>
                    <a:pt x="27896" y="115617"/>
                  </a:cubicBezTo>
                  <a:cubicBezTo>
                    <a:pt x="17269" y="112584"/>
                    <a:pt x="7970" y="108202"/>
                    <a:pt x="0" y="102134"/>
                  </a:cubicBezTo>
                  <a:cubicBezTo>
                    <a:pt x="7527" y="94719"/>
                    <a:pt x="7527" y="94719"/>
                    <a:pt x="7527" y="94719"/>
                  </a:cubicBezTo>
                  <a:cubicBezTo>
                    <a:pt x="15498" y="100112"/>
                    <a:pt x="23911" y="104494"/>
                    <a:pt x="32767" y="107191"/>
                  </a:cubicBezTo>
                  <a:cubicBezTo>
                    <a:pt x="41623" y="109550"/>
                    <a:pt x="51365" y="110898"/>
                    <a:pt x="61549" y="110898"/>
                  </a:cubicBezTo>
                  <a:cubicBezTo>
                    <a:pt x="74833" y="110898"/>
                    <a:pt x="85461" y="108876"/>
                    <a:pt x="93431" y="104831"/>
                  </a:cubicBezTo>
                  <a:cubicBezTo>
                    <a:pt x="101845" y="100449"/>
                    <a:pt x="105830" y="94719"/>
                    <a:pt x="105830" y="86966"/>
                  </a:cubicBezTo>
                  <a:cubicBezTo>
                    <a:pt x="105830" y="83595"/>
                    <a:pt x="104944" y="80561"/>
                    <a:pt x="102730" y="77865"/>
                  </a:cubicBezTo>
                  <a:cubicBezTo>
                    <a:pt x="100516" y="75505"/>
                    <a:pt x="97416" y="73483"/>
                    <a:pt x="93431" y="71797"/>
                  </a:cubicBezTo>
                  <a:cubicBezTo>
                    <a:pt x="89446" y="70112"/>
                    <a:pt x="84132" y="68426"/>
                    <a:pt x="78376" y="67078"/>
                  </a:cubicBezTo>
                  <a:cubicBezTo>
                    <a:pt x="72177" y="66067"/>
                    <a:pt x="65092" y="64382"/>
                    <a:pt x="57121" y="63033"/>
                  </a:cubicBezTo>
                  <a:cubicBezTo>
                    <a:pt x="48708" y="61685"/>
                    <a:pt x="41180" y="60000"/>
                    <a:pt x="34981" y="58651"/>
                  </a:cubicBezTo>
                  <a:cubicBezTo>
                    <a:pt x="28782" y="56966"/>
                    <a:pt x="23468" y="55280"/>
                    <a:pt x="19483" y="53258"/>
                  </a:cubicBezTo>
                  <a:cubicBezTo>
                    <a:pt x="15055" y="51235"/>
                    <a:pt x="11955" y="48539"/>
                    <a:pt x="10184" y="45842"/>
                  </a:cubicBezTo>
                  <a:cubicBezTo>
                    <a:pt x="7970" y="42808"/>
                    <a:pt x="7084" y="38764"/>
                    <a:pt x="7084" y="34382"/>
                  </a:cubicBezTo>
                  <a:cubicBezTo>
                    <a:pt x="7084" y="28651"/>
                    <a:pt x="8413" y="23595"/>
                    <a:pt x="11512" y="19213"/>
                  </a:cubicBezTo>
                  <a:cubicBezTo>
                    <a:pt x="14169" y="14831"/>
                    <a:pt x="18597" y="11460"/>
                    <a:pt x="23468" y="8426"/>
                  </a:cubicBezTo>
                  <a:cubicBezTo>
                    <a:pt x="28782" y="5730"/>
                    <a:pt x="34538" y="3707"/>
                    <a:pt x="41180" y="2359"/>
                  </a:cubicBezTo>
                  <a:cubicBezTo>
                    <a:pt x="48265" y="674"/>
                    <a:pt x="55350" y="0"/>
                    <a:pt x="62878" y="0"/>
                  </a:cubicBezTo>
                  <a:cubicBezTo>
                    <a:pt x="74833" y="0"/>
                    <a:pt x="85018" y="1685"/>
                    <a:pt x="94317" y="4719"/>
                  </a:cubicBezTo>
                  <a:cubicBezTo>
                    <a:pt x="103616" y="7752"/>
                    <a:pt x="110701" y="11460"/>
                    <a:pt x="115571" y="16179"/>
                  </a:cubicBezTo>
                  <a:cubicBezTo>
                    <a:pt x="107601" y="22247"/>
                    <a:pt x="107601" y="22247"/>
                    <a:pt x="107601" y="22247"/>
                  </a:cubicBezTo>
                  <a:cubicBezTo>
                    <a:pt x="102287" y="17865"/>
                    <a:pt x="96088" y="14494"/>
                    <a:pt x="87675" y="12471"/>
                  </a:cubicBezTo>
                  <a:cubicBezTo>
                    <a:pt x="79704" y="10112"/>
                    <a:pt x="71291" y="9101"/>
                    <a:pt x="61992" y="9101"/>
                  </a:cubicBezTo>
                  <a:cubicBezTo>
                    <a:pt x="56236" y="9101"/>
                    <a:pt x="50922" y="9438"/>
                    <a:pt x="46051" y="10449"/>
                  </a:cubicBezTo>
                  <a:cubicBezTo>
                    <a:pt x="41180" y="11123"/>
                    <a:pt x="36752" y="12471"/>
                    <a:pt x="33210" y="14494"/>
                  </a:cubicBezTo>
                  <a:cubicBezTo>
                    <a:pt x="29225" y="16516"/>
                    <a:pt x="26568" y="18876"/>
                    <a:pt x="24354" y="21910"/>
                  </a:cubicBezTo>
                  <a:cubicBezTo>
                    <a:pt x="22140" y="24943"/>
                    <a:pt x="21254" y="28651"/>
                    <a:pt x="21254" y="32696"/>
                  </a:cubicBezTo>
                  <a:cubicBezTo>
                    <a:pt x="21254" y="36067"/>
                    <a:pt x="21697" y="38764"/>
                    <a:pt x="23468" y="41123"/>
                  </a:cubicBezTo>
                  <a:cubicBezTo>
                    <a:pt x="24797" y="43146"/>
                    <a:pt x="27011" y="44831"/>
                    <a:pt x="30110" y="46179"/>
                  </a:cubicBezTo>
                  <a:cubicBezTo>
                    <a:pt x="33653" y="47865"/>
                    <a:pt x="37638" y="49213"/>
                    <a:pt x="42509" y="50224"/>
                  </a:cubicBezTo>
                  <a:cubicBezTo>
                    <a:pt x="47822" y="51235"/>
                    <a:pt x="53579" y="52584"/>
                    <a:pt x="60664" y="53932"/>
                  </a:cubicBezTo>
                  <a:cubicBezTo>
                    <a:pt x="70405" y="55617"/>
                    <a:pt x="78819" y="57303"/>
                    <a:pt x="86346" y="58988"/>
                  </a:cubicBezTo>
                  <a:cubicBezTo>
                    <a:pt x="93431" y="60674"/>
                    <a:pt x="99630" y="62696"/>
                    <a:pt x="104944" y="65056"/>
                  </a:cubicBezTo>
                  <a:cubicBezTo>
                    <a:pt x="109815" y="67415"/>
                    <a:pt x="113357" y="70112"/>
                    <a:pt x="116014" y="73483"/>
                  </a:cubicBezTo>
                  <a:cubicBezTo>
                    <a:pt x="118671" y="76853"/>
                    <a:pt x="120000" y="80898"/>
                    <a:pt x="120000" y="85955"/>
                  </a:cubicBezTo>
                  <a:cubicBezTo>
                    <a:pt x="120000" y="96404"/>
                    <a:pt x="114686" y="104494"/>
                    <a:pt x="104059" y="110561"/>
                  </a:cubicBezTo>
                  <a:cubicBezTo>
                    <a:pt x="93431" y="116966"/>
                    <a:pt x="79261" y="120000"/>
                    <a:pt x="61549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10066664" y="6094494"/>
              <a:ext cx="45900" cy="103200"/>
            </a:xfrm>
            <a:custGeom>
              <a:rect b="b" l="l" r="r" t="t"/>
              <a:pathLst>
                <a:path extrusionOk="0" h="120000" w="120000">
                  <a:moveTo>
                    <a:pt x="26915" y="120000"/>
                  </a:moveTo>
                  <a:cubicBezTo>
                    <a:pt x="26915" y="52377"/>
                    <a:pt x="26915" y="52377"/>
                    <a:pt x="26915" y="52377"/>
                  </a:cubicBezTo>
                  <a:cubicBezTo>
                    <a:pt x="0" y="52377"/>
                    <a:pt x="0" y="52377"/>
                    <a:pt x="0" y="52377"/>
                  </a:cubicBezTo>
                  <a:cubicBezTo>
                    <a:pt x="0" y="45491"/>
                    <a:pt x="0" y="45491"/>
                    <a:pt x="0" y="45491"/>
                  </a:cubicBezTo>
                  <a:cubicBezTo>
                    <a:pt x="26915" y="45491"/>
                    <a:pt x="26915" y="45491"/>
                    <a:pt x="26915" y="45491"/>
                  </a:cubicBezTo>
                  <a:cubicBezTo>
                    <a:pt x="26915" y="32950"/>
                    <a:pt x="26915" y="32950"/>
                    <a:pt x="26915" y="32950"/>
                  </a:cubicBezTo>
                  <a:cubicBezTo>
                    <a:pt x="26915" y="22622"/>
                    <a:pt x="31962" y="14508"/>
                    <a:pt x="41495" y="8606"/>
                  </a:cubicBezTo>
                  <a:cubicBezTo>
                    <a:pt x="51588" y="2950"/>
                    <a:pt x="65046" y="0"/>
                    <a:pt x="81869" y="0"/>
                  </a:cubicBezTo>
                  <a:cubicBezTo>
                    <a:pt x="89158" y="0"/>
                    <a:pt x="95887" y="491"/>
                    <a:pt x="103177" y="1475"/>
                  </a:cubicBezTo>
                  <a:cubicBezTo>
                    <a:pt x="109906" y="2459"/>
                    <a:pt x="115514" y="3688"/>
                    <a:pt x="120000" y="5409"/>
                  </a:cubicBezTo>
                  <a:cubicBezTo>
                    <a:pt x="113271" y="11311"/>
                    <a:pt x="113271" y="11311"/>
                    <a:pt x="113271" y="11311"/>
                  </a:cubicBezTo>
                  <a:cubicBezTo>
                    <a:pt x="109906" y="10081"/>
                    <a:pt x="105420" y="9098"/>
                    <a:pt x="100373" y="8360"/>
                  </a:cubicBezTo>
                  <a:cubicBezTo>
                    <a:pt x="95327" y="7622"/>
                    <a:pt x="90280" y="7131"/>
                    <a:pt x="84672" y="7131"/>
                  </a:cubicBezTo>
                  <a:cubicBezTo>
                    <a:pt x="72336" y="7131"/>
                    <a:pt x="62803" y="9344"/>
                    <a:pt x="56074" y="13770"/>
                  </a:cubicBezTo>
                  <a:cubicBezTo>
                    <a:pt x="48785" y="18196"/>
                    <a:pt x="45420" y="24590"/>
                    <a:pt x="45420" y="32704"/>
                  </a:cubicBezTo>
                  <a:cubicBezTo>
                    <a:pt x="45420" y="45491"/>
                    <a:pt x="45420" y="45491"/>
                    <a:pt x="45420" y="45491"/>
                  </a:cubicBezTo>
                  <a:cubicBezTo>
                    <a:pt x="100373" y="45491"/>
                    <a:pt x="100373" y="45491"/>
                    <a:pt x="100373" y="45491"/>
                  </a:cubicBezTo>
                  <a:cubicBezTo>
                    <a:pt x="100373" y="52377"/>
                    <a:pt x="100373" y="52377"/>
                    <a:pt x="100373" y="52377"/>
                  </a:cubicBezTo>
                  <a:cubicBezTo>
                    <a:pt x="45420" y="52377"/>
                    <a:pt x="45420" y="52377"/>
                    <a:pt x="45420" y="52377"/>
                  </a:cubicBezTo>
                  <a:cubicBezTo>
                    <a:pt x="45420" y="120000"/>
                    <a:pt x="45420" y="120000"/>
                    <a:pt x="45420" y="120000"/>
                  </a:cubicBezTo>
                  <a:lnTo>
                    <a:pt x="26915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10142721" y="6124009"/>
              <a:ext cx="72000" cy="75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51428" y="120000"/>
                    <a:pt x="43214" y="118314"/>
                    <a:pt x="36071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741"/>
                    <a:pt x="7500" y="90337"/>
                    <a:pt x="4642" y="82921"/>
                  </a:cubicBezTo>
                  <a:cubicBezTo>
                    <a:pt x="1785" y="75842"/>
                    <a:pt x="0" y="68089"/>
                    <a:pt x="0" y="60000"/>
                  </a:cubicBezTo>
                  <a:cubicBezTo>
                    <a:pt x="0" y="51910"/>
                    <a:pt x="1785" y="44157"/>
                    <a:pt x="4642" y="37078"/>
                  </a:cubicBezTo>
                  <a:cubicBezTo>
                    <a:pt x="7857" y="29662"/>
                    <a:pt x="12142" y="23258"/>
                    <a:pt x="17500" y="17865"/>
                  </a:cubicBezTo>
                  <a:cubicBezTo>
                    <a:pt x="22857" y="12471"/>
                    <a:pt x="29285" y="8089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571" y="4719"/>
                  </a:cubicBezTo>
                  <a:cubicBezTo>
                    <a:pt x="91071" y="8089"/>
                    <a:pt x="97142" y="12471"/>
                    <a:pt x="102857" y="17865"/>
                  </a:cubicBezTo>
                  <a:cubicBezTo>
                    <a:pt x="108214" y="23258"/>
                    <a:pt x="112500" y="29662"/>
                    <a:pt x="115357" y="37078"/>
                  </a:cubicBezTo>
                  <a:cubicBezTo>
                    <a:pt x="118571" y="44157"/>
                    <a:pt x="120000" y="51910"/>
                    <a:pt x="120000" y="60000"/>
                  </a:cubicBezTo>
                  <a:cubicBezTo>
                    <a:pt x="120000" y="68089"/>
                    <a:pt x="118571" y="75842"/>
                    <a:pt x="115357" y="82921"/>
                  </a:cubicBezTo>
                  <a:cubicBezTo>
                    <a:pt x="112500" y="90337"/>
                    <a:pt x="108214" y="96741"/>
                    <a:pt x="102857" y="102134"/>
                  </a:cubicBezTo>
                  <a:cubicBezTo>
                    <a:pt x="97500" y="107528"/>
                    <a:pt x="91071" y="111910"/>
                    <a:pt x="83928" y="115280"/>
                  </a:cubicBezTo>
                  <a:cubicBezTo>
                    <a:pt x="76428" y="118314"/>
                    <a:pt x="68571" y="120000"/>
                    <a:pt x="60000" y="120000"/>
                  </a:cubicBezTo>
                  <a:close/>
                  <a:moveTo>
                    <a:pt x="12142" y="60674"/>
                  </a:moveTo>
                  <a:cubicBezTo>
                    <a:pt x="12142" y="67415"/>
                    <a:pt x="13571" y="73820"/>
                    <a:pt x="16071" y="79887"/>
                  </a:cubicBezTo>
                  <a:cubicBezTo>
                    <a:pt x="18571" y="85955"/>
                    <a:pt x="21785" y="91011"/>
                    <a:pt x="26071" y="95393"/>
                  </a:cubicBezTo>
                  <a:cubicBezTo>
                    <a:pt x="30357" y="99775"/>
                    <a:pt x="35714" y="103483"/>
                    <a:pt x="41428" y="106179"/>
                  </a:cubicBezTo>
                  <a:cubicBezTo>
                    <a:pt x="47142" y="108539"/>
                    <a:pt x="53214" y="109887"/>
                    <a:pt x="60000" y="109887"/>
                  </a:cubicBezTo>
                  <a:cubicBezTo>
                    <a:pt x="66428" y="109887"/>
                    <a:pt x="72857" y="108539"/>
                    <a:pt x="78571" y="106179"/>
                  </a:cubicBezTo>
                  <a:cubicBezTo>
                    <a:pt x="84285" y="103483"/>
                    <a:pt x="89285" y="99775"/>
                    <a:pt x="93928" y="95393"/>
                  </a:cubicBezTo>
                  <a:cubicBezTo>
                    <a:pt x="98214" y="90674"/>
                    <a:pt x="101428" y="85280"/>
                    <a:pt x="104285" y="79213"/>
                  </a:cubicBezTo>
                  <a:cubicBezTo>
                    <a:pt x="106785" y="73483"/>
                    <a:pt x="107857" y="66741"/>
                    <a:pt x="107857" y="60000"/>
                  </a:cubicBezTo>
                  <a:cubicBezTo>
                    <a:pt x="107857" y="53258"/>
                    <a:pt x="106785" y="46516"/>
                    <a:pt x="104285" y="40786"/>
                  </a:cubicBezTo>
                  <a:cubicBezTo>
                    <a:pt x="101428" y="34719"/>
                    <a:pt x="98214" y="29325"/>
                    <a:pt x="93928" y="24943"/>
                  </a:cubicBezTo>
                  <a:cubicBezTo>
                    <a:pt x="89285" y="20224"/>
                    <a:pt x="84285" y="16853"/>
                    <a:pt x="78571" y="14157"/>
                  </a:cubicBezTo>
                  <a:cubicBezTo>
                    <a:pt x="72857" y="11460"/>
                    <a:pt x="66428" y="10112"/>
                    <a:pt x="60000" y="10112"/>
                  </a:cubicBezTo>
                  <a:cubicBezTo>
                    <a:pt x="53571" y="10112"/>
                    <a:pt x="47500" y="11460"/>
                    <a:pt x="41428" y="14157"/>
                  </a:cubicBezTo>
                  <a:cubicBezTo>
                    <a:pt x="35714" y="16853"/>
                    <a:pt x="30714" y="20561"/>
                    <a:pt x="26428" y="24943"/>
                  </a:cubicBezTo>
                  <a:cubicBezTo>
                    <a:pt x="21785" y="29662"/>
                    <a:pt x="18571" y="35056"/>
                    <a:pt x="16071" y="41123"/>
                  </a:cubicBezTo>
                  <a:cubicBezTo>
                    <a:pt x="13571" y="47191"/>
                    <a:pt x="12142" y="53595"/>
                    <a:pt x="12142" y="606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1025964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10335703" y="6124009"/>
              <a:ext cx="107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12142" y="120000"/>
                    <a:pt x="112142" y="120000"/>
                    <a:pt x="112142" y="120000"/>
                  </a:cubicBezTo>
                  <a:cubicBezTo>
                    <a:pt x="112142" y="54326"/>
                    <a:pt x="112142" y="54326"/>
                    <a:pt x="112142" y="54326"/>
                  </a:cubicBezTo>
                  <a:cubicBezTo>
                    <a:pt x="112142" y="39197"/>
                    <a:pt x="110476" y="28194"/>
                    <a:pt x="107142" y="21318"/>
                  </a:cubicBezTo>
                  <a:cubicBezTo>
                    <a:pt x="104047" y="14097"/>
                    <a:pt x="99047" y="10659"/>
                    <a:pt x="92619" y="10659"/>
                  </a:cubicBezTo>
                  <a:cubicBezTo>
                    <a:pt x="89047" y="10659"/>
                    <a:pt x="85952" y="11346"/>
                    <a:pt x="82857" y="13409"/>
                  </a:cubicBezTo>
                  <a:cubicBezTo>
                    <a:pt x="79761" y="15128"/>
                    <a:pt x="77142" y="17535"/>
                    <a:pt x="74523" y="20974"/>
                  </a:cubicBezTo>
                  <a:cubicBezTo>
                    <a:pt x="72142" y="24068"/>
                    <a:pt x="70000" y="27851"/>
                    <a:pt x="68095" y="32320"/>
                  </a:cubicBezTo>
                  <a:cubicBezTo>
                    <a:pt x="66428" y="36790"/>
                    <a:pt x="64761" y="41948"/>
                    <a:pt x="63809" y="47106"/>
                  </a:cubicBezTo>
                  <a:cubicBezTo>
                    <a:pt x="63809" y="120000"/>
                    <a:pt x="63809" y="120000"/>
                    <a:pt x="63809" y="120000"/>
                  </a:cubicBezTo>
                  <a:cubicBezTo>
                    <a:pt x="55952" y="120000"/>
                    <a:pt x="55952" y="120000"/>
                    <a:pt x="55952" y="120000"/>
                  </a:cubicBezTo>
                  <a:cubicBezTo>
                    <a:pt x="55952" y="54326"/>
                    <a:pt x="55952" y="54326"/>
                    <a:pt x="55952" y="54326"/>
                  </a:cubicBezTo>
                  <a:cubicBezTo>
                    <a:pt x="55952" y="39197"/>
                    <a:pt x="54523" y="28194"/>
                    <a:pt x="51190" y="20974"/>
                  </a:cubicBezTo>
                  <a:cubicBezTo>
                    <a:pt x="48095" y="14097"/>
                    <a:pt x="43333" y="10659"/>
                    <a:pt x="36666" y="10659"/>
                  </a:cubicBezTo>
                  <a:cubicBezTo>
                    <a:pt x="33333" y="10659"/>
                    <a:pt x="30238" y="11346"/>
                    <a:pt x="27142" y="13065"/>
                  </a:cubicBezTo>
                  <a:cubicBezTo>
                    <a:pt x="24047" y="14785"/>
                    <a:pt x="21190" y="17535"/>
                    <a:pt x="18809" y="20630"/>
                  </a:cubicBezTo>
                  <a:cubicBezTo>
                    <a:pt x="16190" y="23724"/>
                    <a:pt x="14047" y="27851"/>
                    <a:pt x="12142" y="32320"/>
                  </a:cubicBezTo>
                  <a:cubicBezTo>
                    <a:pt x="10238" y="36790"/>
                    <a:pt x="8809" y="41604"/>
                    <a:pt x="7857" y="47106"/>
                  </a:cubicBezTo>
                  <a:cubicBezTo>
                    <a:pt x="7857" y="120000"/>
                    <a:pt x="7857" y="120000"/>
                    <a:pt x="7857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7142" y="2063"/>
                    <a:pt x="7142" y="2063"/>
                    <a:pt x="7142" y="2063"/>
                  </a:cubicBezTo>
                  <a:cubicBezTo>
                    <a:pt x="7142" y="30257"/>
                    <a:pt x="7142" y="30257"/>
                    <a:pt x="7142" y="30257"/>
                  </a:cubicBezTo>
                  <a:cubicBezTo>
                    <a:pt x="10476" y="20630"/>
                    <a:pt x="15000" y="13409"/>
                    <a:pt x="20476" y="7908"/>
                  </a:cubicBezTo>
                  <a:cubicBezTo>
                    <a:pt x="25952" y="2750"/>
                    <a:pt x="31904" y="0"/>
                    <a:pt x="38571" y="0"/>
                  </a:cubicBezTo>
                  <a:cubicBezTo>
                    <a:pt x="45476" y="0"/>
                    <a:pt x="50952" y="3094"/>
                    <a:pt x="55238" y="8939"/>
                  </a:cubicBezTo>
                  <a:cubicBezTo>
                    <a:pt x="59523" y="14785"/>
                    <a:pt x="62142" y="22693"/>
                    <a:pt x="62857" y="31977"/>
                  </a:cubicBezTo>
                  <a:cubicBezTo>
                    <a:pt x="70952" y="10659"/>
                    <a:pt x="81428" y="0"/>
                    <a:pt x="95000" y="0"/>
                  </a:cubicBezTo>
                  <a:cubicBezTo>
                    <a:pt x="103809" y="0"/>
                    <a:pt x="110238" y="4813"/>
                    <a:pt x="114047" y="13753"/>
                  </a:cubicBezTo>
                  <a:cubicBezTo>
                    <a:pt x="117857" y="23037"/>
                    <a:pt x="120000" y="35759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781" name="Google Shape;781;p34"/>
          <p:cNvSpPr txBox="1"/>
          <p:nvPr>
            <p:ph type="ctrTitle"/>
          </p:nvPr>
        </p:nvSpPr>
        <p:spPr>
          <a:xfrm>
            <a:off x="1276350" y="1785848"/>
            <a:ext cx="6750000" cy="14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entury Gothic"/>
              <a:buNone/>
              <a:defRPr b="1" i="0" sz="3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.1">
  <p:cSld name="Cover_01_3_1">
    <p:bg>
      <p:bgPr>
        <a:solidFill>
          <a:schemeClr val="accent1"/>
        </a:solidFill>
      </p:bgPr>
    </p:bg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5"/>
          <p:cNvSpPr/>
          <p:nvPr/>
        </p:nvSpPr>
        <p:spPr>
          <a:xfrm>
            <a:off x="317" y="843006"/>
            <a:ext cx="2216100" cy="27798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3422"/>
                  <a:pt x="43888" y="10267"/>
                </a:cubicBezTo>
                <a:cubicBezTo>
                  <a:pt x="106976" y="60000"/>
                  <a:pt x="106976" y="60000"/>
                  <a:pt x="106976" y="60000"/>
                </a:cubicBezTo>
                <a:cubicBezTo>
                  <a:pt x="124341" y="73689"/>
                  <a:pt x="124341" y="96043"/>
                  <a:pt x="106976" y="109732"/>
                </a:cubicBezTo>
                <a:cubicBezTo>
                  <a:pt x="89610" y="123422"/>
                  <a:pt x="61253" y="123422"/>
                  <a:pt x="43888" y="109732"/>
                </a:cubicBezTo>
                <a:cubicBezTo>
                  <a:pt x="24173" y="94191"/>
                  <a:pt x="10619" y="83506"/>
                  <a:pt x="1301" y="76160"/>
                </a:cubicBezTo>
                <a:lnTo>
                  <a:pt x="0" y="75134"/>
                </a:lnTo>
                <a:lnTo>
                  <a:pt x="0" y="1372"/>
                </a:lnTo>
                <a:lnTo>
                  <a:pt x="3815" y="641"/>
                </a:lnTo>
                <a:cubicBezTo>
                  <a:pt x="6629" y="213"/>
                  <a:pt x="9487" y="0"/>
                  <a:pt x="12344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4" name="Google Shape;784;p35"/>
          <p:cNvSpPr/>
          <p:nvPr/>
        </p:nvSpPr>
        <p:spPr>
          <a:xfrm>
            <a:off x="317" y="515"/>
            <a:ext cx="2216100" cy="137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07516" y="0"/>
                </a:lnTo>
                <a:lnTo>
                  <a:pt x="112674" y="10055"/>
                </a:lnTo>
                <a:cubicBezTo>
                  <a:pt x="124070" y="37568"/>
                  <a:pt x="122170" y="75119"/>
                  <a:pt x="106976" y="99285"/>
                </a:cubicBezTo>
                <a:cubicBezTo>
                  <a:pt x="89610" y="126904"/>
                  <a:pt x="61253" y="126904"/>
                  <a:pt x="43888" y="99285"/>
                </a:cubicBezTo>
                <a:cubicBezTo>
                  <a:pt x="24173" y="67929"/>
                  <a:pt x="10619" y="46372"/>
                  <a:pt x="1301" y="31552"/>
                </a:cubicBezTo>
                <a:lnTo>
                  <a:pt x="0" y="29482"/>
                </a:ln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5" name="Google Shape;785;p35"/>
          <p:cNvSpPr/>
          <p:nvPr/>
        </p:nvSpPr>
        <p:spPr>
          <a:xfrm>
            <a:off x="1680699" y="1885445"/>
            <a:ext cx="2971500" cy="2938500"/>
          </a:xfrm>
          <a:custGeom>
            <a:rect b="b" l="l" r="r" t="t"/>
            <a:pathLst>
              <a:path extrusionOk="0" h="120000" w="120000">
                <a:moveTo>
                  <a:pt x="107049" y="12950"/>
                </a:moveTo>
                <a:cubicBezTo>
                  <a:pt x="107049" y="12950"/>
                  <a:pt x="107049" y="12950"/>
                  <a:pt x="107049" y="12950"/>
                </a:cubicBezTo>
                <a:cubicBezTo>
                  <a:pt x="94098" y="0"/>
                  <a:pt x="72950" y="0"/>
                  <a:pt x="60000" y="12950"/>
                </a:cubicBezTo>
                <a:cubicBezTo>
                  <a:pt x="12950" y="60000"/>
                  <a:pt x="12950" y="60000"/>
                  <a:pt x="12950" y="60000"/>
                </a:cubicBezTo>
                <a:cubicBezTo>
                  <a:pt x="0" y="72950"/>
                  <a:pt x="0" y="94098"/>
                  <a:pt x="12950" y="107049"/>
                </a:cubicBezTo>
                <a:cubicBezTo>
                  <a:pt x="12950" y="107049"/>
                  <a:pt x="12950" y="107049"/>
                  <a:pt x="12950" y="107049"/>
                </a:cubicBezTo>
                <a:cubicBezTo>
                  <a:pt x="25901" y="120000"/>
                  <a:pt x="47049" y="120000"/>
                  <a:pt x="60000" y="107049"/>
                </a:cubicBezTo>
                <a:cubicBezTo>
                  <a:pt x="107049" y="60000"/>
                  <a:pt x="107049" y="60000"/>
                  <a:pt x="107049" y="60000"/>
                </a:cubicBezTo>
                <a:cubicBezTo>
                  <a:pt x="120000" y="47049"/>
                  <a:pt x="120000" y="25901"/>
                  <a:pt x="107049" y="1295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6" name="Google Shape;786;p35"/>
          <p:cNvSpPr/>
          <p:nvPr/>
        </p:nvSpPr>
        <p:spPr>
          <a:xfrm>
            <a:off x="2451439" y="4197231"/>
            <a:ext cx="2120400" cy="945600"/>
          </a:xfrm>
          <a:custGeom>
            <a:rect b="b" l="l" r="r" t="t"/>
            <a:pathLst>
              <a:path extrusionOk="0" h="120000" w="120000">
                <a:moveTo>
                  <a:pt x="73425" y="0"/>
                </a:moveTo>
                <a:cubicBezTo>
                  <a:pt x="85370" y="0"/>
                  <a:pt x="97315" y="10068"/>
                  <a:pt x="106389" y="30205"/>
                </a:cubicBezTo>
                <a:cubicBezTo>
                  <a:pt x="116597" y="52860"/>
                  <a:pt x="121063" y="83580"/>
                  <a:pt x="119787" y="113292"/>
                </a:cubicBezTo>
                <a:lnTo>
                  <a:pt x="119353" y="120000"/>
                </a:lnTo>
                <a:lnTo>
                  <a:pt x="0" y="120000"/>
                </a:lnTo>
                <a:lnTo>
                  <a:pt x="2345" y="114794"/>
                </a:lnTo>
                <a:cubicBezTo>
                  <a:pt x="11616" y="94218"/>
                  <a:pt x="23978" y="66784"/>
                  <a:pt x="40460" y="30205"/>
                </a:cubicBezTo>
                <a:cubicBezTo>
                  <a:pt x="49534" y="10068"/>
                  <a:pt x="61479" y="0"/>
                  <a:pt x="73425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7" name="Google Shape;787;p35"/>
          <p:cNvSpPr/>
          <p:nvPr/>
        </p:nvSpPr>
        <p:spPr>
          <a:xfrm>
            <a:off x="1760870" y="515"/>
            <a:ext cx="2811000" cy="2500800"/>
          </a:xfrm>
          <a:custGeom>
            <a:rect b="b" l="l" r="r" t="t"/>
            <a:pathLst>
              <a:path extrusionOk="0" h="120000" w="120000">
                <a:moveTo>
                  <a:pt x="58213" y="0"/>
                </a:moveTo>
                <a:lnTo>
                  <a:pt x="111190" y="0"/>
                </a:lnTo>
                <a:lnTo>
                  <a:pt x="114224" y="4134"/>
                </a:lnTo>
                <a:cubicBezTo>
                  <a:pt x="123208" y="19294"/>
                  <a:pt x="121711" y="39984"/>
                  <a:pt x="109732" y="53300"/>
                </a:cubicBezTo>
                <a:cubicBezTo>
                  <a:pt x="109732" y="53300"/>
                  <a:pt x="109732" y="53300"/>
                  <a:pt x="60000" y="108586"/>
                </a:cubicBezTo>
                <a:cubicBezTo>
                  <a:pt x="46310" y="123804"/>
                  <a:pt x="23956" y="123804"/>
                  <a:pt x="10267" y="108586"/>
                </a:cubicBezTo>
                <a:cubicBezTo>
                  <a:pt x="-3422" y="93368"/>
                  <a:pt x="-3422" y="68518"/>
                  <a:pt x="10267" y="53300"/>
                </a:cubicBezTo>
                <a:cubicBezTo>
                  <a:pt x="10267" y="53300"/>
                  <a:pt x="10267" y="53300"/>
                  <a:pt x="55481" y="30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8" name="Google Shape;788;p35"/>
          <p:cNvSpPr/>
          <p:nvPr/>
        </p:nvSpPr>
        <p:spPr>
          <a:xfrm>
            <a:off x="1983906" y="514"/>
            <a:ext cx="1201800" cy="25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18067" y="8936"/>
                </a:lnTo>
                <a:cubicBezTo>
                  <a:pt x="86049" y="157021"/>
                  <a:pt x="33763" y="157021"/>
                  <a:pt x="1745" y="89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9" name="Google Shape;789;p35"/>
          <p:cNvSpPr txBox="1"/>
          <p:nvPr>
            <p:ph type="ctrTitle"/>
          </p:nvPr>
        </p:nvSpPr>
        <p:spPr>
          <a:xfrm>
            <a:off x="1276350" y="1785848"/>
            <a:ext cx="6750000" cy="14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entury Gothic"/>
              <a:buNone/>
              <a:defRPr b="1" i="0" sz="3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90" name="Google Shape;790;p35"/>
          <p:cNvSpPr/>
          <p:nvPr/>
        </p:nvSpPr>
        <p:spPr>
          <a:xfrm>
            <a:off x="317" y="3086448"/>
            <a:ext cx="2216100" cy="20565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4626"/>
                  <a:pt x="43888" y="13879"/>
                </a:cubicBezTo>
                <a:cubicBezTo>
                  <a:pt x="106976" y="81110"/>
                  <a:pt x="106976" y="81110"/>
                  <a:pt x="106976" y="81110"/>
                </a:cubicBezTo>
                <a:cubicBezTo>
                  <a:pt x="115658" y="90363"/>
                  <a:pt x="120000" y="102544"/>
                  <a:pt x="120000" y="114725"/>
                </a:cubicBezTo>
                <a:lnTo>
                  <a:pt x="119527" y="120000"/>
                </a:lnTo>
                <a:lnTo>
                  <a:pt x="17294" y="120000"/>
                </a:lnTo>
                <a:lnTo>
                  <a:pt x="14639" y="117171"/>
                </a:lnTo>
                <a:cubicBezTo>
                  <a:pt x="9433" y="111623"/>
                  <a:pt x="5028" y="106929"/>
                  <a:pt x="1301" y="102957"/>
                </a:cubicBezTo>
                <a:lnTo>
                  <a:pt x="0" y="101570"/>
                </a:lnTo>
                <a:lnTo>
                  <a:pt x="0" y="1856"/>
                </a:lnTo>
                <a:lnTo>
                  <a:pt x="3815" y="867"/>
                </a:lnTo>
                <a:cubicBezTo>
                  <a:pt x="6629" y="289"/>
                  <a:pt x="9487" y="0"/>
                  <a:pt x="12344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1" name="Google Shape;791;p35"/>
          <p:cNvSpPr txBox="1"/>
          <p:nvPr>
            <p:ph idx="1" type="body"/>
          </p:nvPr>
        </p:nvSpPr>
        <p:spPr>
          <a:xfrm>
            <a:off x="1276350" y="3093475"/>
            <a:ext cx="5586600" cy="609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indent="-342900" lvl="2" marL="13716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792" name="Google Shape;792;p35"/>
          <p:cNvGrpSpPr/>
          <p:nvPr/>
        </p:nvGrpSpPr>
        <p:grpSpPr>
          <a:xfrm>
            <a:off x="5387043" y="3955316"/>
            <a:ext cx="3269376" cy="698206"/>
            <a:chOff x="7182724" y="5273755"/>
            <a:chExt cx="4359168" cy="930941"/>
          </a:xfrm>
        </p:grpSpPr>
        <p:sp>
          <p:nvSpPr>
            <p:cNvPr id="793" name="Google Shape;793;p35"/>
            <p:cNvSpPr/>
            <p:nvPr/>
          </p:nvSpPr>
          <p:spPr>
            <a:xfrm>
              <a:off x="9170435" y="5840212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7182724" y="5402599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7885404" y="5409977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8408157" y="5273755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8815121" y="5402599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9411094" y="540259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10269862" y="5404301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10711449" y="5404301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9816923" y="540259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11125792" y="5404301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8173741" y="6197796"/>
              <a:ext cx="540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8270232" y="6096197"/>
              <a:ext cx="24900" cy="1026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34871" y="0"/>
                    <a:pt x="34871" y="0"/>
                    <a:pt x="34871" y="0"/>
                  </a:cubicBezTo>
                  <a:cubicBezTo>
                    <a:pt x="34871" y="102185"/>
                    <a:pt x="34871" y="102185"/>
                    <a:pt x="34871" y="102185"/>
                  </a:cubicBezTo>
                  <a:cubicBezTo>
                    <a:pt x="34871" y="105402"/>
                    <a:pt x="37948" y="107876"/>
                    <a:pt x="46153" y="109855"/>
                  </a:cubicBezTo>
                  <a:cubicBezTo>
                    <a:pt x="53333" y="111587"/>
                    <a:pt x="63589" y="112577"/>
                    <a:pt x="76923" y="112577"/>
                  </a:cubicBezTo>
                  <a:cubicBezTo>
                    <a:pt x="81025" y="112577"/>
                    <a:pt x="87179" y="112329"/>
                    <a:pt x="94358" y="112082"/>
                  </a:cubicBezTo>
                  <a:cubicBezTo>
                    <a:pt x="101538" y="111835"/>
                    <a:pt x="107692" y="111340"/>
                    <a:pt x="113846" y="110845"/>
                  </a:cubicBezTo>
                  <a:cubicBezTo>
                    <a:pt x="120000" y="117525"/>
                    <a:pt x="120000" y="117525"/>
                    <a:pt x="120000" y="117525"/>
                  </a:cubicBezTo>
                  <a:cubicBezTo>
                    <a:pt x="112820" y="118268"/>
                    <a:pt x="103589" y="118762"/>
                    <a:pt x="92307" y="119257"/>
                  </a:cubicBezTo>
                  <a:cubicBezTo>
                    <a:pt x="81025" y="119752"/>
                    <a:pt x="70769" y="120000"/>
                    <a:pt x="62564" y="120000"/>
                  </a:cubicBezTo>
                  <a:cubicBezTo>
                    <a:pt x="44102" y="120000"/>
                    <a:pt x="28717" y="118762"/>
                    <a:pt x="17435" y="115793"/>
                  </a:cubicBezTo>
                  <a:cubicBezTo>
                    <a:pt x="6153" y="113072"/>
                    <a:pt x="0" y="109360"/>
                    <a:pt x="0" y="1046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8328127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500" y="102134"/>
                  </a:cubicBezTo>
                  <a:cubicBezTo>
                    <a:pt x="11785" y="96404"/>
                    <a:pt x="7857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857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785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642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8437104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5656" y="120000"/>
                  </a:moveTo>
                  <a:cubicBezTo>
                    <a:pt x="39191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8888" y="106516"/>
                    <a:pt x="5656" y="102471"/>
                    <a:pt x="3232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212" y="74494"/>
                    <a:pt x="4040" y="70449"/>
                  </a:cubicBezTo>
                  <a:cubicBezTo>
                    <a:pt x="6868" y="66067"/>
                    <a:pt x="10909" y="62696"/>
                    <a:pt x="16161" y="59662"/>
                  </a:cubicBezTo>
                  <a:cubicBezTo>
                    <a:pt x="21414" y="56629"/>
                    <a:pt x="27474" y="54269"/>
                    <a:pt x="34343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050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575" y="12471"/>
                  </a:cubicBezTo>
                  <a:cubicBezTo>
                    <a:pt x="29898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6767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5959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8787" y="117977"/>
                    <a:pt x="117979" y="117977"/>
                    <a:pt x="117171" y="117977"/>
                  </a:cubicBezTo>
                  <a:cubicBezTo>
                    <a:pt x="116363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434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5757" y="105168"/>
                    <a:pt x="87676" y="110561"/>
                    <a:pt x="77979" y="114269"/>
                  </a:cubicBezTo>
                  <a:cubicBezTo>
                    <a:pt x="67878" y="117977"/>
                    <a:pt x="57373" y="120000"/>
                    <a:pt x="45656" y="120000"/>
                  </a:cubicBezTo>
                  <a:close/>
                  <a:moveTo>
                    <a:pt x="48484" y="110898"/>
                  </a:moveTo>
                  <a:cubicBezTo>
                    <a:pt x="58585" y="110898"/>
                    <a:pt x="68282" y="109550"/>
                    <a:pt x="76767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272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2929" y="75842"/>
                    <a:pt x="12929" y="83595"/>
                  </a:cubicBezTo>
                  <a:cubicBezTo>
                    <a:pt x="12929" y="87303"/>
                    <a:pt x="13737" y="91011"/>
                    <a:pt x="15757" y="94382"/>
                  </a:cubicBezTo>
                  <a:cubicBezTo>
                    <a:pt x="17373" y="97752"/>
                    <a:pt x="19797" y="100786"/>
                    <a:pt x="23030" y="103146"/>
                  </a:cubicBezTo>
                  <a:cubicBezTo>
                    <a:pt x="26262" y="105505"/>
                    <a:pt x="29898" y="107528"/>
                    <a:pt x="34343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854778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111" y="21279"/>
                    <a:pt x="42962" y="14651"/>
                    <a:pt x="57777" y="9418"/>
                  </a:cubicBezTo>
                  <a:cubicBezTo>
                    <a:pt x="71851" y="3837"/>
                    <a:pt x="87407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8623843" y="6124009"/>
              <a:ext cx="59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907" y="120000"/>
                    <a:pt x="105907" y="120000"/>
                    <a:pt x="105907" y="120000"/>
                  </a:cubicBezTo>
                  <a:cubicBezTo>
                    <a:pt x="105907" y="54326"/>
                    <a:pt x="105907" y="54326"/>
                    <a:pt x="105907" y="54326"/>
                  </a:cubicBezTo>
                  <a:cubicBezTo>
                    <a:pt x="105907" y="39197"/>
                    <a:pt x="102918" y="27851"/>
                    <a:pt x="97793" y="20974"/>
                  </a:cubicBezTo>
                  <a:cubicBezTo>
                    <a:pt x="92241" y="14097"/>
                    <a:pt x="83701" y="10659"/>
                    <a:pt x="72170" y="10659"/>
                  </a:cubicBezTo>
                  <a:cubicBezTo>
                    <a:pt x="65765" y="10659"/>
                    <a:pt x="59786" y="11346"/>
                    <a:pt x="53380" y="13409"/>
                  </a:cubicBezTo>
                  <a:cubicBezTo>
                    <a:pt x="47402" y="15128"/>
                    <a:pt x="41850" y="17535"/>
                    <a:pt x="36725" y="20974"/>
                  </a:cubicBezTo>
                  <a:cubicBezTo>
                    <a:pt x="31601" y="24412"/>
                    <a:pt x="26903" y="28194"/>
                    <a:pt x="23060" y="32664"/>
                  </a:cubicBezTo>
                  <a:cubicBezTo>
                    <a:pt x="19217" y="37134"/>
                    <a:pt x="16227" y="41948"/>
                    <a:pt x="14092" y="47106"/>
                  </a:cubicBezTo>
                  <a:cubicBezTo>
                    <a:pt x="14092" y="120000"/>
                    <a:pt x="14092" y="120000"/>
                    <a:pt x="1409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3238" y="2063"/>
                    <a:pt x="13238" y="2063"/>
                    <a:pt x="13238" y="2063"/>
                  </a:cubicBezTo>
                  <a:cubicBezTo>
                    <a:pt x="13238" y="30257"/>
                    <a:pt x="13238" y="30257"/>
                    <a:pt x="13238" y="30257"/>
                  </a:cubicBezTo>
                  <a:cubicBezTo>
                    <a:pt x="16227" y="25787"/>
                    <a:pt x="20071" y="21661"/>
                    <a:pt x="24341" y="17879"/>
                  </a:cubicBezTo>
                  <a:cubicBezTo>
                    <a:pt x="29039" y="14097"/>
                    <a:pt x="33736" y="11002"/>
                    <a:pt x="39288" y="8252"/>
                  </a:cubicBezTo>
                  <a:cubicBezTo>
                    <a:pt x="44839" y="5845"/>
                    <a:pt x="50818" y="3782"/>
                    <a:pt x="56797" y="2406"/>
                  </a:cubicBezTo>
                  <a:cubicBezTo>
                    <a:pt x="63202" y="687"/>
                    <a:pt x="69608" y="0"/>
                    <a:pt x="76014" y="0"/>
                  </a:cubicBezTo>
                  <a:cubicBezTo>
                    <a:pt x="92241" y="0"/>
                    <a:pt x="103345" y="4469"/>
                    <a:pt x="110177" y="13753"/>
                  </a:cubicBezTo>
                  <a:cubicBezTo>
                    <a:pt x="116583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8789580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8880395" y="6124009"/>
              <a:ext cx="65700" cy="75600"/>
            </a:xfrm>
            <a:custGeom>
              <a:rect b="b" l="l" r="r" t="t"/>
              <a:pathLst>
                <a:path extrusionOk="0" h="120000" w="120000">
                  <a:moveTo>
                    <a:pt x="0" y="59325"/>
                  </a:moveTo>
                  <a:cubicBezTo>
                    <a:pt x="0" y="51235"/>
                    <a:pt x="1558" y="43483"/>
                    <a:pt x="4675" y="36404"/>
                  </a:cubicBezTo>
                  <a:cubicBezTo>
                    <a:pt x="8181" y="28988"/>
                    <a:pt x="12467" y="22921"/>
                    <a:pt x="18701" y="17528"/>
                  </a:cubicBezTo>
                  <a:cubicBezTo>
                    <a:pt x="24545" y="12134"/>
                    <a:pt x="31558" y="7752"/>
                    <a:pt x="39350" y="4719"/>
                  </a:cubicBezTo>
                  <a:cubicBezTo>
                    <a:pt x="47532" y="1685"/>
                    <a:pt x="56493" y="0"/>
                    <a:pt x="65844" y="0"/>
                  </a:cubicBezTo>
                  <a:cubicBezTo>
                    <a:pt x="77922" y="0"/>
                    <a:pt x="88831" y="2359"/>
                    <a:pt x="97792" y="7078"/>
                  </a:cubicBezTo>
                  <a:cubicBezTo>
                    <a:pt x="107142" y="11797"/>
                    <a:pt x="114155" y="18539"/>
                    <a:pt x="118831" y="26966"/>
                  </a:cubicBezTo>
                  <a:cubicBezTo>
                    <a:pt x="106363" y="30674"/>
                    <a:pt x="106363" y="30674"/>
                    <a:pt x="106363" y="30674"/>
                  </a:cubicBezTo>
                  <a:cubicBezTo>
                    <a:pt x="102467" y="24269"/>
                    <a:pt x="96623" y="19213"/>
                    <a:pt x="89220" y="15505"/>
                  </a:cubicBezTo>
                  <a:cubicBezTo>
                    <a:pt x="81818" y="11797"/>
                    <a:pt x="74025" y="10112"/>
                    <a:pt x="65064" y="10112"/>
                  </a:cubicBezTo>
                  <a:cubicBezTo>
                    <a:pt x="57662" y="10112"/>
                    <a:pt x="51038" y="11460"/>
                    <a:pt x="44415" y="13820"/>
                  </a:cubicBezTo>
                  <a:cubicBezTo>
                    <a:pt x="38181" y="16516"/>
                    <a:pt x="32727" y="19887"/>
                    <a:pt x="28051" y="24269"/>
                  </a:cubicBezTo>
                  <a:cubicBezTo>
                    <a:pt x="23376" y="28651"/>
                    <a:pt x="19480" y="34044"/>
                    <a:pt x="17142" y="40112"/>
                  </a:cubicBezTo>
                  <a:cubicBezTo>
                    <a:pt x="14415" y="46179"/>
                    <a:pt x="12857" y="52584"/>
                    <a:pt x="12857" y="59325"/>
                  </a:cubicBezTo>
                  <a:cubicBezTo>
                    <a:pt x="12857" y="66404"/>
                    <a:pt x="14415" y="73146"/>
                    <a:pt x="17142" y="79213"/>
                  </a:cubicBezTo>
                  <a:cubicBezTo>
                    <a:pt x="20259" y="85280"/>
                    <a:pt x="23766" y="90674"/>
                    <a:pt x="28441" y="95056"/>
                  </a:cubicBezTo>
                  <a:cubicBezTo>
                    <a:pt x="33116" y="99775"/>
                    <a:pt x="38961" y="103146"/>
                    <a:pt x="45194" y="105842"/>
                  </a:cubicBezTo>
                  <a:cubicBezTo>
                    <a:pt x="51428" y="108539"/>
                    <a:pt x="58051" y="109887"/>
                    <a:pt x="65454" y="109887"/>
                  </a:cubicBezTo>
                  <a:cubicBezTo>
                    <a:pt x="70129" y="109887"/>
                    <a:pt x="74805" y="109213"/>
                    <a:pt x="79090" y="108202"/>
                  </a:cubicBezTo>
                  <a:cubicBezTo>
                    <a:pt x="83766" y="106853"/>
                    <a:pt x="88051" y="105505"/>
                    <a:pt x="91948" y="103483"/>
                  </a:cubicBezTo>
                  <a:cubicBezTo>
                    <a:pt x="95454" y="101460"/>
                    <a:pt x="98961" y="99438"/>
                    <a:pt x="101688" y="96741"/>
                  </a:cubicBezTo>
                  <a:cubicBezTo>
                    <a:pt x="104415" y="94044"/>
                    <a:pt x="106363" y="91348"/>
                    <a:pt x="107532" y="88651"/>
                  </a:cubicBezTo>
                  <a:cubicBezTo>
                    <a:pt x="120000" y="91685"/>
                    <a:pt x="120000" y="91685"/>
                    <a:pt x="120000" y="91685"/>
                  </a:cubicBezTo>
                  <a:cubicBezTo>
                    <a:pt x="118441" y="95730"/>
                    <a:pt x="115714" y="99438"/>
                    <a:pt x="112207" y="102808"/>
                  </a:cubicBezTo>
                  <a:cubicBezTo>
                    <a:pt x="108701" y="106516"/>
                    <a:pt x="104805" y="109550"/>
                    <a:pt x="99740" y="111910"/>
                  </a:cubicBezTo>
                  <a:cubicBezTo>
                    <a:pt x="95064" y="114606"/>
                    <a:pt x="89610" y="116292"/>
                    <a:pt x="84155" y="117977"/>
                  </a:cubicBezTo>
                  <a:cubicBezTo>
                    <a:pt x="78311" y="119325"/>
                    <a:pt x="72467" y="120000"/>
                    <a:pt x="66233" y="120000"/>
                  </a:cubicBezTo>
                  <a:cubicBezTo>
                    <a:pt x="56883" y="120000"/>
                    <a:pt x="47922" y="118314"/>
                    <a:pt x="40129" y="115280"/>
                  </a:cubicBezTo>
                  <a:cubicBezTo>
                    <a:pt x="31948" y="111910"/>
                    <a:pt x="24935" y="107528"/>
                    <a:pt x="19090" y="102134"/>
                  </a:cubicBezTo>
                  <a:cubicBezTo>
                    <a:pt x="13246" y="96404"/>
                    <a:pt x="8571" y="90000"/>
                    <a:pt x="5064" y="82921"/>
                  </a:cubicBezTo>
                  <a:cubicBezTo>
                    <a:pt x="1558" y="75505"/>
                    <a:pt x="0" y="67752"/>
                    <a:pt x="0" y="593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8990508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9062024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357" y="120000"/>
                  </a:moveTo>
                  <a:cubicBezTo>
                    <a:pt x="51785" y="120000"/>
                    <a:pt x="43571" y="118314"/>
                    <a:pt x="36428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404"/>
                    <a:pt x="7500" y="90000"/>
                    <a:pt x="4285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285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571" y="7752"/>
                    <a:pt x="36071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928" y="4719"/>
                  </a:cubicBezTo>
                  <a:cubicBezTo>
                    <a:pt x="91071" y="8089"/>
                    <a:pt x="97500" y="12471"/>
                    <a:pt x="102857" y="17865"/>
                  </a:cubicBezTo>
                  <a:cubicBezTo>
                    <a:pt x="108214" y="23258"/>
                    <a:pt x="112142" y="29325"/>
                    <a:pt x="115357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19642" y="63370"/>
                    <a:pt x="119642" y="64044"/>
                    <a:pt x="119642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500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214" y="109887"/>
                    <a:pt x="54285" y="110898"/>
                    <a:pt x="60714" y="110898"/>
                  </a:cubicBezTo>
                  <a:cubicBezTo>
                    <a:pt x="65000" y="110898"/>
                    <a:pt x="69285" y="110561"/>
                    <a:pt x="73571" y="109213"/>
                  </a:cubicBezTo>
                  <a:cubicBezTo>
                    <a:pt x="77500" y="108202"/>
                    <a:pt x="81428" y="106853"/>
                    <a:pt x="85000" y="104831"/>
                  </a:cubicBezTo>
                  <a:cubicBezTo>
                    <a:pt x="88571" y="102808"/>
                    <a:pt x="91785" y="100449"/>
                    <a:pt x="94285" y="97752"/>
                  </a:cubicBezTo>
                  <a:cubicBezTo>
                    <a:pt x="97142" y="95056"/>
                    <a:pt x="99285" y="92022"/>
                    <a:pt x="100714" y="88651"/>
                  </a:cubicBezTo>
                  <a:cubicBezTo>
                    <a:pt x="111071" y="91348"/>
                    <a:pt x="111071" y="91348"/>
                    <a:pt x="111071" y="91348"/>
                  </a:cubicBezTo>
                  <a:cubicBezTo>
                    <a:pt x="109285" y="95730"/>
                    <a:pt x="106785" y="99438"/>
                    <a:pt x="103214" y="102808"/>
                  </a:cubicBezTo>
                  <a:cubicBezTo>
                    <a:pt x="100000" y="106516"/>
                    <a:pt x="96071" y="109550"/>
                    <a:pt x="91428" y="111910"/>
                  </a:cubicBezTo>
                  <a:cubicBezTo>
                    <a:pt x="87142" y="114606"/>
                    <a:pt x="82142" y="116292"/>
                    <a:pt x="76785" y="117977"/>
                  </a:cubicBezTo>
                  <a:cubicBezTo>
                    <a:pt x="71428" y="119325"/>
                    <a:pt x="66071" y="120000"/>
                    <a:pt x="60357" y="120000"/>
                  </a:cubicBezTo>
                  <a:close/>
                  <a:moveTo>
                    <a:pt x="108571" y="55617"/>
                  </a:moveTo>
                  <a:cubicBezTo>
                    <a:pt x="107857" y="48539"/>
                    <a:pt x="106428" y="42471"/>
                    <a:pt x="103571" y="36741"/>
                  </a:cubicBezTo>
                  <a:cubicBezTo>
                    <a:pt x="100714" y="31011"/>
                    <a:pt x="97142" y="26292"/>
                    <a:pt x="92857" y="22247"/>
                  </a:cubicBezTo>
                  <a:cubicBezTo>
                    <a:pt x="88571" y="18202"/>
                    <a:pt x="83571" y="14831"/>
                    <a:pt x="77857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071" y="14831"/>
                    <a:pt x="31071" y="18202"/>
                    <a:pt x="26785" y="22247"/>
                  </a:cubicBezTo>
                  <a:cubicBezTo>
                    <a:pt x="22500" y="26292"/>
                    <a:pt x="18928" y="31348"/>
                    <a:pt x="16428" y="36741"/>
                  </a:cubicBezTo>
                  <a:cubicBezTo>
                    <a:pt x="13928" y="42471"/>
                    <a:pt x="12142" y="48876"/>
                    <a:pt x="11785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9171002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565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3131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90101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626" y="110898"/>
                    <a:pt x="102626" y="107865"/>
                  </a:cubicBezTo>
                  <a:cubicBezTo>
                    <a:pt x="102626" y="98426"/>
                    <a:pt x="102626" y="98426"/>
                    <a:pt x="102626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525" y="98764"/>
                    <a:pt x="96565" y="93370"/>
                  </a:cubicBezTo>
                  <a:cubicBezTo>
                    <a:pt x="99797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939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9191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9273169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7872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3404" y="115862"/>
                  </a:cubicBezTo>
                  <a:cubicBezTo>
                    <a:pt x="39574" y="114568"/>
                    <a:pt x="36382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2765" y="30258"/>
                    <a:pt x="102765" y="30258"/>
                    <a:pt x="102765" y="30258"/>
                  </a:cubicBezTo>
                  <a:cubicBezTo>
                    <a:pt x="102765" y="37241"/>
                    <a:pt x="102765" y="37241"/>
                    <a:pt x="102765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255" y="107844"/>
                    <a:pt x="60000" y="109655"/>
                  </a:cubicBezTo>
                  <a:cubicBezTo>
                    <a:pt x="65744" y="111206"/>
                    <a:pt x="72127" y="111982"/>
                    <a:pt x="79148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9348659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142" y="102134"/>
                  </a:cubicBezTo>
                  <a:cubicBezTo>
                    <a:pt x="11785" y="96404"/>
                    <a:pt x="7500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285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9520639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9609752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8510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4042" y="115862"/>
                  </a:cubicBezTo>
                  <a:cubicBezTo>
                    <a:pt x="40212" y="114568"/>
                    <a:pt x="37021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3404" y="30258"/>
                    <a:pt x="103404" y="30258"/>
                    <a:pt x="103404" y="30258"/>
                  </a:cubicBezTo>
                  <a:cubicBezTo>
                    <a:pt x="103404" y="37241"/>
                    <a:pt x="103404" y="37241"/>
                    <a:pt x="103404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893" y="107844"/>
                    <a:pt x="60000" y="109655"/>
                  </a:cubicBezTo>
                  <a:cubicBezTo>
                    <a:pt x="65744" y="111206"/>
                    <a:pt x="72127" y="111982"/>
                    <a:pt x="79787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9689782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6441" y="11162"/>
                    <a:pt x="76564" y="14302"/>
                    <a:pt x="60368" y="20232"/>
                  </a:cubicBezTo>
                  <a:cubicBezTo>
                    <a:pt x="43435" y="26511"/>
                    <a:pt x="31656" y="34883"/>
                    <a:pt x="24294" y="45348"/>
                  </a:cubicBezTo>
                  <a:cubicBezTo>
                    <a:pt x="24294" y="120000"/>
                    <a:pt x="24294" y="120000"/>
                    <a:pt x="2429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822" y="348"/>
                    <a:pt x="22822" y="348"/>
                    <a:pt x="22822" y="348"/>
                  </a:cubicBezTo>
                  <a:cubicBezTo>
                    <a:pt x="22822" y="30000"/>
                    <a:pt x="22822" y="30000"/>
                    <a:pt x="22822" y="30000"/>
                  </a:cubicBezTo>
                  <a:cubicBezTo>
                    <a:pt x="31656" y="21279"/>
                    <a:pt x="43435" y="14651"/>
                    <a:pt x="58159" y="9418"/>
                  </a:cubicBezTo>
                  <a:cubicBezTo>
                    <a:pt x="72147" y="3837"/>
                    <a:pt x="87607" y="1046"/>
                    <a:pt x="104539" y="348"/>
                  </a:cubicBezTo>
                  <a:cubicBezTo>
                    <a:pt x="107484" y="348"/>
                    <a:pt x="110429" y="0"/>
                    <a:pt x="112638" y="0"/>
                  </a:cubicBezTo>
                  <a:cubicBezTo>
                    <a:pt x="115582" y="0"/>
                    <a:pt x="117791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9758461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161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9868574" y="6124009"/>
              <a:ext cx="603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57" y="120000"/>
                    <a:pt x="105857" y="120000"/>
                    <a:pt x="105857" y="120000"/>
                  </a:cubicBezTo>
                  <a:cubicBezTo>
                    <a:pt x="105857" y="54326"/>
                    <a:pt x="105857" y="54326"/>
                    <a:pt x="105857" y="54326"/>
                  </a:cubicBezTo>
                  <a:cubicBezTo>
                    <a:pt x="105857" y="39197"/>
                    <a:pt x="103285" y="27851"/>
                    <a:pt x="97714" y="20974"/>
                  </a:cubicBezTo>
                  <a:cubicBezTo>
                    <a:pt x="92571" y="14097"/>
                    <a:pt x="84000" y="10659"/>
                    <a:pt x="72000" y="10659"/>
                  </a:cubicBezTo>
                  <a:cubicBezTo>
                    <a:pt x="66000" y="10659"/>
                    <a:pt x="59571" y="11346"/>
                    <a:pt x="53571" y="13409"/>
                  </a:cubicBezTo>
                  <a:cubicBezTo>
                    <a:pt x="47571" y="15128"/>
                    <a:pt x="41571" y="17535"/>
                    <a:pt x="36428" y="20974"/>
                  </a:cubicBezTo>
                  <a:cubicBezTo>
                    <a:pt x="31285" y="24412"/>
                    <a:pt x="27000" y="28194"/>
                    <a:pt x="22714" y="32664"/>
                  </a:cubicBezTo>
                  <a:cubicBezTo>
                    <a:pt x="18857" y="37134"/>
                    <a:pt x="15857" y="41948"/>
                    <a:pt x="14142" y="47106"/>
                  </a:cubicBezTo>
                  <a:cubicBezTo>
                    <a:pt x="14142" y="120000"/>
                    <a:pt x="14142" y="120000"/>
                    <a:pt x="1414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2857" y="2063"/>
                    <a:pt x="12857" y="2063"/>
                    <a:pt x="12857" y="2063"/>
                  </a:cubicBezTo>
                  <a:cubicBezTo>
                    <a:pt x="12857" y="30257"/>
                    <a:pt x="12857" y="30257"/>
                    <a:pt x="12857" y="30257"/>
                  </a:cubicBezTo>
                  <a:cubicBezTo>
                    <a:pt x="15857" y="25787"/>
                    <a:pt x="19714" y="21661"/>
                    <a:pt x="24428" y="17879"/>
                  </a:cubicBezTo>
                  <a:cubicBezTo>
                    <a:pt x="28714" y="14097"/>
                    <a:pt x="33857" y="11002"/>
                    <a:pt x="39428" y="8252"/>
                  </a:cubicBezTo>
                  <a:cubicBezTo>
                    <a:pt x="44571" y="5845"/>
                    <a:pt x="50571" y="3782"/>
                    <a:pt x="57000" y="2406"/>
                  </a:cubicBezTo>
                  <a:cubicBezTo>
                    <a:pt x="63428" y="687"/>
                    <a:pt x="69857" y="0"/>
                    <a:pt x="76285" y="0"/>
                  </a:cubicBezTo>
                  <a:cubicBezTo>
                    <a:pt x="92142" y="0"/>
                    <a:pt x="103714" y="4469"/>
                    <a:pt x="110142" y="13753"/>
                  </a:cubicBezTo>
                  <a:cubicBezTo>
                    <a:pt x="117000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9971308" y="6124009"/>
              <a:ext cx="57900" cy="75600"/>
            </a:xfrm>
            <a:custGeom>
              <a:rect b="b" l="l" r="r" t="t"/>
              <a:pathLst>
                <a:path extrusionOk="0" h="120000" w="120000">
                  <a:moveTo>
                    <a:pt x="61549" y="120000"/>
                  </a:moveTo>
                  <a:cubicBezTo>
                    <a:pt x="50036" y="120000"/>
                    <a:pt x="38966" y="118314"/>
                    <a:pt x="27896" y="115617"/>
                  </a:cubicBezTo>
                  <a:cubicBezTo>
                    <a:pt x="17269" y="112584"/>
                    <a:pt x="7970" y="108202"/>
                    <a:pt x="0" y="102134"/>
                  </a:cubicBezTo>
                  <a:cubicBezTo>
                    <a:pt x="7527" y="94719"/>
                    <a:pt x="7527" y="94719"/>
                    <a:pt x="7527" y="94719"/>
                  </a:cubicBezTo>
                  <a:cubicBezTo>
                    <a:pt x="15498" y="100112"/>
                    <a:pt x="23911" y="104494"/>
                    <a:pt x="32767" y="107191"/>
                  </a:cubicBezTo>
                  <a:cubicBezTo>
                    <a:pt x="41623" y="109550"/>
                    <a:pt x="51365" y="110898"/>
                    <a:pt x="61549" y="110898"/>
                  </a:cubicBezTo>
                  <a:cubicBezTo>
                    <a:pt x="74833" y="110898"/>
                    <a:pt x="85461" y="108876"/>
                    <a:pt x="93431" y="104831"/>
                  </a:cubicBezTo>
                  <a:cubicBezTo>
                    <a:pt x="101845" y="100449"/>
                    <a:pt x="105830" y="94719"/>
                    <a:pt x="105830" y="86966"/>
                  </a:cubicBezTo>
                  <a:cubicBezTo>
                    <a:pt x="105830" y="83595"/>
                    <a:pt x="104944" y="80561"/>
                    <a:pt x="102730" y="77865"/>
                  </a:cubicBezTo>
                  <a:cubicBezTo>
                    <a:pt x="100516" y="75505"/>
                    <a:pt x="97416" y="73483"/>
                    <a:pt x="93431" y="71797"/>
                  </a:cubicBezTo>
                  <a:cubicBezTo>
                    <a:pt x="89446" y="70112"/>
                    <a:pt x="84132" y="68426"/>
                    <a:pt x="78376" y="67078"/>
                  </a:cubicBezTo>
                  <a:cubicBezTo>
                    <a:pt x="72177" y="66067"/>
                    <a:pt x="65092" y="64382"/>
                    <a:pt x="57121" y="63033"/>
                  </a:cubicBezTo>
                  <a:cubicBezTo>
                    <a:pt x="48708" y="61685"/>
                    <a:pt x="41180" y="60000"/>
                    <a:pt x="34981" y="58651"/>
                  </a:cubicBezTo>
                  <a:cubicBezTo>
                    <a:pt x="28782" y="56966"/>
                    <a:pt x="23468" y="55280"/>
                    <a:pt x="19483" y="53258"/>
                  </a:cubicBezTo>
                  <a:cubicBezTo>
                    <a:pt x="15055" y="51235"/>
                    <a:pt x="11955" y="48539"/>
                    <a:pt x="10184" y="45842"/>
                  </a:cubicBezTo>
                  <a:cubicBezTo>
                    <a:pt x="7970" y="42808"/>
                    <a:pt x="7084" y="38764"/>
                    <a:pt x="7084" y="34382"/>
                  </a:cubicBezTo>
                  <a:cubicBezTo>
                    <a:pt x="7084" y="28651"/>
                    <a:pt x="8413" y="23595"/>
                    <a:pt x="11512" y="19213"/>
                  </a:cubicBezTo>
                  <a:cubicBezTo>
                    <a:pt x="14169" y="14831"/>
                    <a:pt x="18597" y="11460"/>
                    <a:pt x="23468" y="8426"/>
                  </a:cubicBezTo>
                  <a:cubicBezTo>
                    <a:pt x="28782" y="5730"/>
                    <a:pt x="34538" y="3707"/>
                    <a:pt x="41180" y="2359"/>
                  </a:cubicBezTo>
                  <a:cubicBezTo>
                    <a:pt x="48265" y="674"/>
                    <a:pt x="55350" y="0"/>
                    <a:pt x="62878" y="0"/>
                  </a:cubicBezTo>
                  <a:cubicBezTo>
                    <a:pt x="74833" y="0"/>
                    <a:pt x="85018" y="1685"/>
                    <a:pt x="94317" y="4719"/>
                  </a:cubicBezTo>
                  <a:cubicBezTo>
                    <a:pt x="103616" y="7752"/>
                    <a:pt x="110701" y="11460"/>
                    <a:pt x="115571" y="16179"/>
                  </a:cubicBezTo>
                  <a:cubicBezTo>
                    <a:pt x="107601" y="22247"/>
                    <a:pt x="107601" y="22247"/>
                    <a:pt x="107601" y="22247"/>
                  </a:cubicBezTo>
                  <a:cubicBezTo>
                    <a:pt x="102287" y="17865"/>
                    <a:pt x="96088" y="14494"/>
                    <a:pt x="87675" y="12471"/>
                  </a:cubicBezTo>
                  <a:cubicBezTo>
                    <a:pt x="79704" y="10112"/>
                    <a:pt x="71291" y="9101"/>
                    <a:pt x="61992" y="9101"/>
                  </a:cubicBezTo>
                  <a:cubicBezTo>
                    <a:pt x="56236" y="9101"/>
                    <a:pt x="50922" y="9438"/>
                    <a:pt x="46051" y="10449"/>
                  </a:cubicBezTo>
                  <a:cubicBezTo>
                    <a:pt x="41180" y="11123"/>
                    <a:pt x="36752" y="12471"/>
                    <a:pt x="33210" y="14494"/>
                  </a:cubicBezTo>
                  <a:cubicBezTo>
                    <a:pt x="29225" y="16516"/>
                    <a:pt x="26568" y="18876"/>
                    <a:pt x="24354" y="21910"/>
                  </a:cubicBezTo>
                  <a:cubicBezTo>
                    <a:pt x="22140" y="24943"/>
                    <a:pt x="21254" y="28651"/>
                    <a:pt x="21254" y="32696"/>
                  </a:cubicBezTo>
                  <a:cubicBezTo>
                    <a:pt x="21254" y="36067"/>
                    <a:pt x="21697" y="38764"/>
                    <a:pt x="23468" y="41123"/>
                  </a:cubicBezTo>
                  <a:cubicBezTo>
                    <a:pt x="24797" y="43146"/>
                    <a:pt x="27011" y="44831"/>
                    <a:pt x="30110" y="46179"/>
                  </a:cubicBezTo>
                  <a:cubicBezTo>
                    <a:pt x="33653" y="47865"/>
                    <a:pt x="37638" y="49213"/>
                    <a:pt x="42509" y="50224"/>
                  </a:cubicBezTo>
                  <a:cubicBezTo>
                    <a:pt x="47822" y="51235"/>
                    <a:pt x="53579" y="52584"/>
                    <a:pt x="60664" y="53932"/>
                  </a:cubicBezTo>
                  <a:cubicBezTo>
                    <a:pt x="70405" y="55617"/>
                    <a:pt x="78819" y="57303"/>
                    <a:pt x="86346" y="58988"/>
                  </a:cubicBezTo>
                  <a:cubicBezTo>
                    <a:pt x="93431" y="60674"/>
                    <a:pt x="99630" y="62696"/>
                    <a:pt x="104944" y="65056"/>
                  </a:cubicBezTo>
                  <a:cubicBezTo>
                    <a:pt x="109815" y="67415"/>
                    <a:pt x="113357" y="70112"/>
                    <a:pt x="116014" y="73483"/>
                  </a:cubicBezTo>
                  <a:cubicBezTo>
                    <a:pt x="118671" y="76853"/>
                    <a:pt x="120000" y="80898"/>
                    <a:pt x="120000" y="85955"/>
                  </a:cubicBezTo>
                  <a:cubicBezTo>
                    <a:pt x="120000" y="96404"/>
                    <a:pt x="114686" y="104494"/>
                    <a:pt x="104059" y="110561"/>
                  </a:cubicBezTo>
                  <a:cubicBezTo>
                    <a:pt x="93431" y="116966"/>
                    <a:pt x="79261" y="120000"/>
                    <a:pt x="61549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10066664" y="6094494"/>
              <a:ext cx="45900" cy="103200"/>
            </a:xfrm>
            <a:custGeom>
              <a:rect b="b" l="l" r="r" t="t"/>
              <a:pathLst>
                <a:path extrusionOk="0" h="120000" w="120000">
                  <a:moveTo>
                    <a:pt x="26915" y="120000"/>
                  </a:moveTo>
                  <a:cubicBezTo>
                    <a:pt x="26915" y="52377"/>
                    <a:pt x="26915" y="52377"/>
                    <a:pt x="26915" y="52377"/>
                  </a:cubicBezTo>
                  <a:cubicBezTo>
                    <a:pt x="0" y="52377"/>
                    <a:pt x="0" y="52377"/>
                    <a:pt x="0" y="52377"/>
                  </a:cubicBezTo>
                  <a:cubicBezTo>
                    <a:pt x="0" y="45491"/>
                    <a:pt x="0" y="45491"/>
                    <a:pt x="0" y="45491"/>
                  </a:cubicBezTo>
                  <a:cubicBezTo>
                    <a:pt x="26915" y="45491"/>
                    <a:pt x="26915" y="45491"/>
                    <a:pt x="26915" y="45491"/>
                  </a:cubicBezTo>
                  <a:cubicBezTo>
                    <a:pt x="26915" y="32950"/>
                    <a:pt x="26915" y="32950"/>
                    <a:pt x="26915" y="32950"/>
                  </a:cubicBezTo>
                  <a:cubicBezTo>
                    <a:pt x="26915" y="22622"/>
                    <a:pt x="31962" y="14508"/>
                    <a:pt x="41495" y="8606"/>
                  </a:cubicBezTo>
                  <a:cubicBezTo>
                    <a:pt x="51588" y="2950"/>
                    <a:pt x="65046" y="0"/>
                    <a:pt x="81869" y="0"/>
                  </a:cubicBezTo>
                  <a:cubicBezTo>
                    <a:pt x="89158" y="0"/>
                    <a:pt x="95887" y="491"/>
                    <a:pt x="103177" y="1475"/>
                  </a:cubicBezTo>
                  <a:cubicBezTo>
                    <a:pt x="109906" y="2459"/>
                    <a:pt x="115514" y="3688"/>
                    <a:pt x="120000" y="5409"/>
                  </a:cubicBezTo>
                  <a:cubicBezTo>
                    <a:pt x="113271" y="11311"/>
                    <a:pt x="113271" y="11311"/>
                    <a:pt x="113271" y="11311"/>
                  </a:cubicBezTo>
                  <a:cubicBezTo>
                    <a:pt x="109906" y="10081"/>
                    <a:pt x="105420" y="9098"/>
                    <a:pt x="100373" y="8360"/>
                  </a:cubicBezTo>
                  <a:cubicBezTo>
                    <a:pt x="95327" y="7622"/>
                    <a:pt x="90280" y="7131"/>
                    <a:pt x="84672" y="7131"/>
                  </a:cubicBezTo>
                  <a:cubicBezTo>
                    <a:pt x="72336" y="7131"/>
                    <a:pt x="62803" y="9344"/>
                    <a:pt x="56074" y="13770"/>
                  </a:cubicBezTo>
                  <a:cubicBezTo>
                    <a:pt x="48785" y="18196"/>
                    <a:pt x="45420" y="24590"/>
                    <a:pt x="45420" y="32704"/>
                  </a:cubicBezTo>
                  <a:cubicBezTo>
                    <a:pt x="45420" y="45491"/>
                    <a:pt x="45420" y="45491"/>
                    <a:pt x="45420" y="45491"/>
                  </a:cubicBezTo>
                  <a:cubicBezTo>
                    <a:pt x="100373" y="45491"/>
                    <a:pt x="100373" y="45491"/>
                    <a:pt x="100373" y="45491"/>
                  </a:cubicBezTo>
                  <a:cubicBezTo>
                    <a:pt x="100373" y="52377"/>
                    <a:pt x="100373" y="52377"/>
                    <a:pt x="100373" y="52377"/>
                  </a:cubicBezTo>
                  <a:cubicBezTo>
                    <a:pt x="45420" y="52377"/>
                    <a:pt x="45420" y="52377"/>
                    <a:pt x="45420" y="52377"/>
                  </a:cubicBezTo>
                  <a:cubicBezTo>
                    <a:pt x="45420" y="120000"/>
                    <a:pt x="45420" y="120000"/>
                    <a:pt x="45420" y="120000"/>
                  </a:cubicBezTo>
                  <a:lnTo>
                    <a:pt x="26915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10142721" y="6124009"/>
              <a:ext cx="72000" cy="75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51428" y="120000"/>
                    <a:pt x="43214" y="118314"/>
                    <a:pt x="36071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741"/>
                    <a:pt x="7500" y="90337"/>
                    <a:pt x="4642" y="82921"/>
                  </a:cubicBezTo>
                  <a:cubicBezTo>
                    <a:pt x="1785" y="75842"/>
                    <a:pt x="0" y="68089"/>
                    <a:pt x="0" y="60000"/>
                  </a:cubicBezTo>
                  <a:cubicBezTo>
                    <a:pt x="0" y="51910"/>
                    <a:pt x="1785" y="44157"/>
                    <a:pt x="4642" y="37078"/>
                  </a:cubicBezTo>
                  <a:cubicBezTo>
                    <a:pt x="7857" y="29662"/>
                    <a:pt x="12142" y="23258"/>
                    <a:pt x="17500" y="17865"/>
                  </a:cubicBezTo>
                  <a:cubicBezTo>
                    <a:pt x="22857" y="12471"/>
                    <a:pt x="29285" y="8089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571" y="4719"/>
                  </a:cubicBezTo>
                  <a:cubicBezTo>
                    <a:pt x="91071" y="8089"/>
                    <a:pt x="97142" y="12471"/>
                    <a:pt x="102857" y="17865"/>
                  </a:cubicBezTo>
                  <a:cubicBezTo>
                    <a:pt x="108214" y="23258"/>
                    <a:pt x="112500" y="29662"/>
                    <a:pt x="115357" y="37078"/>
                  </a:cubicBezTo>
                  <a:cubicBezTo>
                    <a:pt x="118571" y="44157"/>
                    <a:pt x="120000" y="51910"/>
                    <a:pt x="120000" y="60000"/>
                  </a:cubicBezTo>
                  <a:cubicBezTo>
                    <a:pt x="120000" y="68089"/>
                    <a:pt x="118571" y="75842"/>
                    <a:pt x="115357" y="82921"/>
                  </a:cubicBezTo>
                  <a:cubicBezTo>
                    <a:pt x="112500" y="90337"/>
                    <a:pt x="108214" y="96741"/>
                    <a:pt x="102857" y="102134"/>
                  </a:cubicBezTo>
                  <a:cubicBezTo>
                    <a:pt x="97500" y="107528"/>
                    <a:pt x="91071" y="111910"/>
                    <a:pt x="83928" y="115280"/>
                  </a:cubicBezTo>
                  <a:cubicBezTo>
                    <a:pt x="76428" y="118314"/>
                    <a:pt x="68571" y="120000"/>
                    <a:pt x="60000" y="120000"/>
                  </a:cubicBezTo>
                  <a:close/>
                  <a:moveTo>
                    <a:pt x="12142" y="60674"/>
                  </a:moveTo>
                  <a:cubicBezTo>
                    <a:pt x="12142" y="67415"/>
                    <a:pt x="13571" y="73820"/>
                    <a:pt x="16071" y="79887"/>
                  </a:cubicBezTo>
                  <a:cubicBezTo>
                    <a:pt x="18571" y="85955"/>
                    <a:pt x="21785" y="91011"/>
                    <a:pt x="26071" y="95393"/>
                  </a:cubicBezTo>
                  <a:cubicBezTo>
                    <a:pt x="30357" y="99775"/>
                    <a:pt x="35714" y="103483"/>
                    <a:pt x="41428" y="106179"/>
                  </a:cubicBezTo>
                  <a:cubicBezTo>
                    <a:pt x="47142" y="108539"/>
                    <a:pt x="53214" y="109887"/>
                    <a:pt x="60000" y="109887"/>
                  </a:cubicBezTo>
                  <a:cubicBezTo>
                    <a:pt x="66428" y="109887"/>
                    <a:pt x="72857" y="108539"/>
                    <a:pt x="78571" y="106179"/>
                  </a:cubicBezTo>
                  <a:cubicBezTo>
                    <a:pt x="84285" y="103483"/>
                    <a:pt x="89285" y="99775"/>
                    <a:pt x="93928" y="95393"/>
                  </a:cubicBezTo>
                  <a:cubicBezTo>
                    <a:pt x="98214" y="90674"/>
                    <a:pt x="101428" y="85280"/>
                    <a:pt x="104285" y="79213"/>
                  </a:cubicBezTo>
                  <a:cubicBezTo>
                    <a:pt x="106785" y="73483"/>
                    <a:pt x="107857" y="66741"/>
                    <a:pt x="107857" y="60000"/>
                  </a:cubicBezTo>
                  <a:cubicBezTo>
                    <a:pt x="107857" y="53258"/>
                    <a:pt x="106785" y="46516"/>
                    <a:pt x="104285" y="40786"/>
                  </a:cubicBezTo>
                  <a:cubicBezTo>
                    <a:pt x="101428" y="34719"/>
                    <a:pt x="98214" y="29325"/>
                    <a:pt x="93928" y="24943"/>
                  </a:cubicBezTo>
                  <a:cubicBezTo>
                    <a:pt x="89285" y="20224"/>
                    <a:pt x="84285" y="16853"/>
                    <a:pt x="78571" y="14157"/>
                  </a:cubicBezTo>
                  <a:cubicBezTo>
                    <a:pt x="72857" y="11460"/>
                    <a:pt x="66428" y="10112"/>
                    <a:pt x="60000" y="10112"/>
                  </a:cubicBezTo>
                  <a:cubicBezTo>
                    <a:pt x="53571" y="10112"/>
                    <a:pt x="47500" y="11460"/>
                    <a:pt x="41428" y="14157"/>
                  </a:cubicBezTo>
                  <a:cubicBezTo>
                    <a:pt x="35714" y="16853"/>
                    <a:pt x="30714" y="20561"/>
                    <a:pt x="26428" y="24943"/>
                  </a:cubicBezTo>
                  <a:cubicBezTo>
                    <a:pt x="21785" y="29662"/>
                    <a:pt x="18571" y="35056"/>
                    <a:pt x="16071" y="41123"/>
                  </a:cubicBezTo>
                  <a:cubicBezTo>
                    <a:pt x="13571" y="47191"/>
                    <a:pt x="12142" y="53595"/>
                    <a:pt x="12142" y="606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1025964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10335703" y="6124009"/>
              <a:ext cx="107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12142" y="120000"/>
                    <a:pt x="112142" y="120000"/>
                    <a:pt x="112142" y="120000"/>
                  </a:cubicBezTo>
                  <a:cubicBezTo>
                    <a:pt x="112142" y="54326"/>
                    <a:pt x="112142" y="54326"/>
                    <a:pt x="112142" y="54326"/>
                  </a:cubicBezTo>
                  <a:cubicBezTo>
                    <a:pt x="112142" y="39197"/>
                    <a:pt x="110476" y="28194"/>
                    <a:pt x="107142" y="21318"/>
                  </a:cubicBezTo>
                  <a:cubicBezTo>
                    <a:pt x="104047" y="14097"/>
                    <a:pt x="99047" y="10659"/>
                    <a:pt x="92619" y="10659"/>
                  </a:cubicBezTo>
                  <a:cubicBezTo>
                    <a:pt x="89047" y="10659"/>
                    <a:pt x="85952" y="11346"/>
                    <a:pt x="82857" y="13409"/>
                  </a:cubicBezTo>
                  <a:cubicBezTo>
                    <a:pt x="79761" y="15128"/>
                    <a:pt x="77142" y="17535"/>
                    <a:pt x="74523" y="20974"/>
                  </a:cubicBezTo>
                  <a:cubicBezTo>
                    <a:pt x="72142" y="24068"/>
                    <a:pt x="70000" y="27851"/>
                    <a:pt x="68095" y="32320"/>
                  </a:cubicBezTo>
                  <a:cubicBezTo>
                    <a:pt x="66428" y="36790"/>
                    <a:pt x="64761" y="41948"/>
                    <a:pt x="63809" y="47106"/>
                  </a:cubicBezTo>
                  <a:cubicBezTo>
                    <a:pt x="63809" y="120000"/>
                    <a:pt x="63809" y="120000"/>
                    <a:pt x="63809" y="120000"/>
                  </a:cubicBezTo>
                  <a:cubicBezTo>
                    <a:pt x="55952" y="120000"/>
                    <a:pt x="55952" y="120000"/>
                    <a:pt x="55952" y="120000"/>
                  </a:cubicBezTo>
                  <a:cubicBezTo>
                    <a:pt x="55952" y="54326"/>
                    <a:pt x="55952" y="54326"/>
                    <a:pt x="55952" y="54326"/>
                  </a:cubicBezTo>
                  <a:cubicBezTo>
                    <a:pt x="55952" y="39197"/>
                    <a:pt x="54523" y="28194"/>
                    <a:pt x="51190" y="20974"/>
                  </a:cubicBezTo>
                  <a:cubicBezTo>
                    <a:pt x="48095" y="14097"/>
                    <a:pt x="43333" y="10659"/>
                    <a:pt x="36666" y="10659"/>
                  </a:cubicBezTo>
                  <a:cubicBezTo>
                    <a:pt x="33333" y="10659"/>
                    <a:pt x="30238" y="11346"/>
                    <a:pt x="27142" y="13065"/>
                  </a:cubicBezTo>
                  <a:cubicBezTo>
                    <a:pt x="24047" y="14785"/>
                    <a:pt x="21190" y="17535"/>
                    <a:pt x="18809" y="20630"/>
                  </a:cubicBezTo>
                  <a:cubicBezTo>
                    <a:pt x="16190" y="23724"/>
                    <a:pt x="14047" y="27851"/>
                    <a:pt x="12142" y="32320"/>
                  </a:cubicBezTo>
                  <a:cubicBezTo>
                    <a:pt x="10238" y="36790"/>
                    <a:pt x="8809" y="41604"/>
                    <a:pt x="7857" y="47106"/>
                  </a:cubicBezTo>
                  <a:cubicBezTo>
                    <a:pt x="7857" y="120000"/>
                    <a:pt x="7857" y="120000"/>
                    <a:pt x="7857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7142" y="2063"/>
                    <a:pt x="7142" y="2063"/>
                    <a:pt x="7142" y="2063"/>
                  </a:cubicBezTo>
                  <a:cubicBezTo>
                    <a:pt x="7142" y="30257"/>
                    <a:pt x="7142" y="30257"/>
                    <a:pt x="7142" y="30257"/>
                  </a:cubicBezTo>
                  <a:cubicBezTo>
                    <a:pt x="10476" y="20630"/>
                    <a:pt x="15000" y="13409"/>
                    <a:pt x="20476" y="7908"/>
                  </a:cubicBezTo>
                  <a:cubicBezTo>
                    <a:pt x="25952" y="2750"/>
                    <a:pt x="31904" y="0"/>
                    <a:pt x="38571" y="0"/>
                  </a:cubicBezTo>
                  <a:cubicBezTo>
                    <a:pt x="45476" y="0"/>
                    <a:pt x="50952" y="3094"/>
                    <a:pt x="55238" y="8939"/>
                  </a:cubicBezTo>
                  <a:cubicBezTo>
                    <a:pt x="59523" y="14785"/>
                    <a:pt x="62142" y="22693"/>
                    <a:pt x="62857" y="31977"/>
                  </a:cubicBezTo>
                  <a:cubicBezTo>
                    <a:pt x="70952" y="10659"/>
                    <a:pt x="81428" y="0"/>
                    <a:pt x="95000" y="0"/>
                  </a:cubicBezTo>
                  <a:cubicBezTo>
                    <a:pt x="103809" y="0"/>
                    <a:pt x="110238" y="4813"/>
                    <a:pt x="114047" y="13753"/>
                  </a:cubicBezTo>
                  <a:cubicBezTo>
                    <a:pt x="117857" y="23037"/>
                    <a:pt x="120000" y="35759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2">
  <p:cSld name="Cover_02">
    <p:bg>
      <p:bgPr>
        <a:solidFill>
          <a:schemeClr val="accent6"/>
        </a:solidFill>
      </p:bgPr>
    </p:bg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7" name="Google Shape;827;p36"/>
          <p:cNvPicPr preferRelativeResize="0"/>
          <p:nvPr/>
        </p:nvPicPr>
        <p:blipFill rotWithShape="1">
          <a:blip r:embed="rId2">
            <a:alphaModFix/>
          </a:blip>
          <a:srcRect b="7813" l="0" r="0" t="7813"/>
          <a:stretch/>
        </p:blipFill>
        <p:spPr>
          <a:xfrm>
            <a:off x="0" y="0"/>
            <a:ext cx="9144000" cy="5142311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p36"/>
          <p:cNvSpPr/>
          <p:nvPr/>
        </p:nvSpPr>
        <p:spPr>
          <a:xfrm>
            <a:off x="0" y="-1"/>
            <a:ext cx="9143700" cy="5142900"/>
          </a:xfrm>
          <a:prstGeom prst="rect">
            <a:avLst/>
          </a:prstGeom>
          <a:solidFill>
            <a:srgbClr val="0C3944">
              <a:alpha val="919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9" name="Google Shape;829;p36"/>
          <p:cNvSpPr/>
          <p:nvPr/>
        </p:nvSpPr>
        <p:spPr>
          <a:xfrm>
            <a:off x="317" y="3086448"/>
            <a:ext cx="2216100" cy="20565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4626"/>
                  <a:pt x="43888" y="13879"/>
                </a:cubicBezTo>
                <a:cubicBezTo>
                  <a:pt x="106976" y="81110"/>
                  <a:pt x="106976" y="81110"/>
                  <a:pt x="106976" y="81110"/>
                </a:cubicBezTo>
                <a:cubicBezTo>
                  <a:pt x="115658" y="90363"/>
                  <a:pt x="120000" y="102544"/>
                  <a:pt x="120000" y="114725"/>
                </a:cubicBezTo>
                <a:lnTo>
                  <a:pt x="119527" y="120000"/>
                </a:lnTo>
                <a:lnTo>
                  <a:pt x="17294" y="120000"/>
                </a:lnTo>
                <a:lnTo>
                  <a:pt x="14639" y="117171"/>
                </a:lnTo>
                <a:cubicBezTo>
                  <a:pt x="9433" y="111623"/>
                  <a:pt x="5028" y="106929"/>
                  <a:pt x="1301" y="102957"/>
                </a:cubicBezTo>
                <a:lnTo>
                  <a:pt x="0" y="101570"/>
                </a:lnTo>
                <a:lnTo>
                  <a:pt x="0" y="1856"/>
                </a:lnTo>
                <a:lnTo>
                  <a:pt x="3815" y="867"/>
                </a:lnTo>
                <a:cubicBezTo>
                  <a:pt x="6629" y="289"/>
                  <a:pt x="9487" y="0"/>
                  <a:pt x="12344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0" name="Google Shape;830;p36"/>
          <p:cNvSpPr/>
          <p:nvPr/>
        </p:nvSpPr>
        <p:spPr>
          <a:xfrm>
            <a:off x="317" y="843006"/>
            <a:ext cx="2216100" cy="27798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3422"/>
                  <a:pt x="43888" y="10267"/>
                </a:cubicBezTo>
                <a:cubicBezTo>
                  <a:pt x="106976" y="60000"/>
                  <a:pt x="106976" y="60000"/>
                  <a:pt x="106976" y="60000"/>
                </a:cubicBezTo>
                <a:cubicBezTo>
                  <a:pt x="124341" y="73689"/>
                  <a:pt x="124341" y="96043"/>
                  <a:pt x="106976" y="109732"/>
                </a:cubicBezTo>
                <a:cubicBezTo>
                  <a:pt x="89610" y="123422"/>
                  <a:pt x="61253" y="123422"/>
                  <a:pt x="43888" y="109732"/>
                </a:cubicBezTo>
                <a:cubicBezTo>
                  <a:pt x="24173" y="94191"/>
                  <a:pt x="10619" y="83506"/>
                  <a:pt x="1301" y="76160"/>
                </a:cubicBezTo>
                <a:lnTo>
                  <a:pt x="0" y="75134"/>
                </a:lnTo>
                <a:lnTo>
                  <a:pt x="0" y="1372"/>
                </a:lnTo>
                <a:lnTo>
                  <a:pt x="3815" y="641"/>
                </a:lnTo>
                <a:cubicBezTo>
                  <a:pt x="6629" y="213"/>
                  <a:pt x="9487" y="0"/>
                  <a:pt x="12344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1" name="Google Shape;831;p36"/>
          <p:cNvSpPr/>
          <p:nvPr/>
        </p:nvSpPr>
        <p:spPr>
          <a:xfrm>
            <a:off x="317" y="515"/>
            <a:ext cx="2216100" cy="137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07516" y="0"/>
                </a:lnTo>
                <a:lnTo>
                  <a:pt x="112674" y="10055"/>
                </a:lnTo>
                <a:cubicBezTo>
                  <a:pt x="124070" y="37568"/>
                  <a:pt x="122170" y="75119"/>
                  <a:pt x="106976" y="99285"/>
                </a:cubicBezTo>
                <a:cubicBezTo>
                  <a:pt x="89610" y="126904"/>
                  <a:pt x="61253" y="126904"/>
                  <a:pt x="43888" y="99285"/>
                </a:cubicBezTo>
                <a:cubicBezTo>
                  <a:pt x="24173" y="67929"/>
                  <a:pt x="10619" y="46372"/>
                  <a:pt x="1301" y="31552"/>
                </a:cubicBezTo>
                <a:lnTo>
                  <a:pt x="0" y="29482"/>
                </a:ln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2" name="Google Shape;832;p36"/>
          <p:cNvSpPr/>
          <p:nvPr/>
        </p:nvSpPr>
        <p:spPr>
          <a:xfrm>
            <a:off x="1680699" y="1885445"/>
            <a:ext cx="2971500" cy="2938500"/>
          </a:xfrm>
          <a:custGeom>
            <a:rect b="b" l="l" r="r" t="t"/>
            <a:pathLst>
              <a:path extrusionOk="0" h="120000" w="120000">
                <a:moveTo>
                  <a:pt x="107049" y="12950"/>
                </a:moveTo>
                <a:cubicBezTo>
                  <a:pt x="107049" y="12950"/>
                  <a:pt x="107049" y="12950"/>
                  <a:pt x="107049" y="12950"/>
                </a:cubicBezTo>
                <a:cubicBezTo>
                  <a:pt x="94098" y="0"/>
                  <a:pt x="72950" y="0"/>
                  <a:pt x="60000" y="12950"/>
                </a:cubicBezTo>
                <a:cubicBezTo>
                  <a:pt x="12950" y="60000"/>
                  <a:pt x="12950" y="60000"/>
                  <a:pt x="12950" y="60000"/>
                </a:cubicBezTo>
                <a:cubicBezTo>
                  <a:pt x="0" y="72950"/>
                  <a:pt x="0" y="94098"/>
                  <a:pt x="12950" y="107049"/>
                </a:cubicBezTo>
                <a:cubicBezTo>
                  <a:pt x="12950" y="107049"/>
                  <a:pt x="12950" y="107049"/>
                  <a:pt x="12950" y="107049"/>
                </a:cubicBezTo>
                <a:cubicBezTo>
                  <a:pt x="25901" y="120000"/>
                  <a:pt x="47049" y="120000"/>
                  <a:pt x="60000" y="107049"/>
                </a:cubicBezTo>
                <a:cubicBezTo>
                  <a:pt x="107049" y="60000"/>
                  <a:pt x="107049" y="60000"/>
                  <a:pt x="107049" y="60000"/>
                </a:cubicBezTo>
                <a:cubicBezTo>
                  <a:pt x="120000" y="47049"/>
                  <a:pt x="120000" y="25901"/>
                  <a:pt x="107049" y="1295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3" name="Google Shape;833;p36"/>
          <p:cNvSpPr/>
          <p:nvPr/>
        </p:nvSpPr>
        <p:spPr>
          <a:xfrm>
            <a:off x="2451439" y="4197231"/>
            <a:ext cx="2120400" cy="945600"/>
          </a:xfrm>
          <a:custGeom>
            <a:rect b="b" l="l" r="r" t="t"/>
            <a:pathLst>
              <a:path extrusionOk="0" h="120000" w="120000">
                <a:moveTo>
                  <a:pt x="73425" y="0"/>
                </a:moveTo>
                <a:cubicBezTo>
                  <a:pt x="85370" y="0"/>
                  <a:pt x="97315" y="10068"/>
                  <a:pt x="106389" y="30205"/>
                </a:cubicBezTo>
                <a:cubicBezTo>
                  <a:pt x="116597" y="52860"/>
                  <a:pt x="121063" y="83580"/>
                  <a:pt x="119787" y="113292"/>
                </a:cubicBezTo>
                <a:lnTo>
                  <a:pt x="119353" y="120000"/>
                </a:lnTo>
                <a:lnTo>
                  <a:pt x="0" y="120000"/>
                </a:lnTo>
                <a:lnTo>
                  <a:pt x="2345" y="114794"/>
                </a:lnTo>
                <a:cubicBezTo>
                  <a:pt x="11616" y="94218"/>
                  <a:pt x="23978" y="66784"/>
                  <a:pt x="40460" y="30205"/>
                </a:cubicBezTo>
                <a:cubicBezTo>
                  <a:pt x="49534" y="10068"/>
                  <a:pt x="61479" y="0"/>
                  <a:pt x="73425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4" name="Google Shape;834;p36"/>
          <p:cNvSpPr/>
          <p:nvPr/>
        </p:nvSpPr>
        <p:spPr>
          <a:xfrm>
            <a:off x="1760870" y="515"/>
            <a:ext cx="2811000" cy="2500800"/>
          </a:xfrm>
          <a:custGeom>
            <a:rect b="b" l="l" r="r" t="t"/>
            <a:pathLst>
              <a:path extrusionOk="0" h="120000" w="120000">
                <a:moveTo>
                  <a:pt x="58213" y="0"/>
                </a:moveTo>
                <a:lnTo>
                  <a:pt x="111190" y="0"/>
                </a:lnTo>
                <a:lnTo>
                  <a:pt x="114224" y="4134"/>
                </a:lnTo>
                <a:cubicBezTo>
                  <a:pt x="123208" y="19294"/>
                  <a:pt x="121711" y="39984"/>
                  <a:pt x="109732" y="53300"/>
                </a:cubicBezTo>
                <a:cubicBezTo>
                  <a:pt x="109732" y="53300"/>
                  <a:pt x="109732" y="53300"/>
                  <a:pt x="60000" y="108586"/>
                </a:cubicBezTo>
                <a:cubicBezTo>
                  <a:pt x="46310" y="123804"/>
                  <a:pt x="23956" y="123804"/>
                  <a:pt x="10267" y="108586"/>
                </a:cubicBezTo>
                <a:cubicBezTo>
                  <a:pt x="-3422" y="93368"/>
                  <a:pt x="-3422" y="68518"/>
                  <a:pt x="10267" y="53300"/>
                </a:cubicBezTo>
                <a:cubicBezTo>
                  <a:pt x="10267" y="53300"/>
                  <a:pt x="10267" y="53300"/>
                  <a:pt x="55481" y="30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5" name="Google Shape;835;p36"/>
          <p:cNvSpPr/>
          <p:nvPr/>
        </p:nvSpPr>
        <p:spPr>
          <a:xfrm>
            <a:off x="1983906" y="514"/>
            <a:ext cx="1201800" cy="25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18067" y="8936"/>
                </a:lnTo>
                <a:cubicBezTo>
                  <a:pt x="86049" y="157021"/>
                  <a:pt x="33763" y="157021"/>
                  <a:pt x="1745" y="89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6" name="Google Shape;836;p36"/>
          <p:cNvSpPr txBox="1"/>
          <p:nvPr>
            <p:ph type="ctrTitle"/>
          </p:nvPr>
        </p:nvSpPr>
        <p:spPr>
          <a:xfrm>
            <a:off x="1276350" y="1785848"/>
            <a:ext cx="6750000" cy="14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entury Gothic"/>
              <a:buNone/>
              <a:defRPr b="1" i="0" sz="3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837" name="Google Shape;837;p36"/>
          <p:cNvGrpSpPr/>
          <p:nvPr/>
        </p:nvGrpSpPr>
        <p:grpSpPr>
          <a:xfrm>
            <a:off x="5387043" y="3955316"/>
            <a:ext cx="3269376" cy="698206"/>
            <a:chOff x="7182724" y="5273755"/>
            <a:chExt cx="4359168" cy="930941"/>
          </a:xfrm>
        </p:grpSpPr>
        <p:sp>
          <p:nvSpPr>
            <p:cNvPr id="838" name="Google Shape;838;p36"/>
            <p:cNvSpPr/>
            <p:nvPr/>
          </p:nvSpPr>
          <p:spPr>
            <a:xfrm>
              <a:off x="9170435" y="5840212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7182724" y="5402599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7885404" y="5409977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8408157" y="5273755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8815121" y="5402599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9411094" y="540259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10269862" y="5404301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10711449" y="5404301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9816923" y="540259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11125792" y="5404301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8173741" y="6197796"/>
              <a:ext cx="540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8270232" y="6096197"/>
              <a:ext cx="24900" cy="1026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34871" y="0"/>
                    <a:pt x="34871" y="0"/>
                    <a:pt x="34871" y="0"/>
                  </a:cubicBezTo>
                  <a:cubicBezTo>
                    <a:pt x="34871" y="102185"/>
                    <a:pt x="34871" y="102185"/>
                    <a:pt x="34871" y="102185"/>
                  </a:cubicBezTo>
                  <a:cubicBezTo>
                    <a:pt x="34871" y="105402"/>
                    <a:pt x="37948" y="107876"/>
                    <a:pt x="46153" y="109855"/>
                  </a:cubicBezTo>
                  <a:cubicBezTo>
                    <a:pt x="53333" y="111587"/>
                    <a:pt x="63589" y="112577"/>
                    <a:pt x="76923" y="112577"/>
                  </a:cubicBezTo>
                  <a:cubicBezTo>
                    <a:pt x="81025" y="112577"/>
                    <a:pt x="87179" y="112329"/>
                    <a:pt x="94358" y="112082"/>
                  </a:cubicBezTo>
                  <a:cubicBezTo>
                    <a:pt x="101538" y="111835"/>
                    <a:pt x="107692" y="111340"/>
                    <a:pt x="113846" y="110845"/>
                  </a:cubicBezTo>
                  <a:cubicBezTo>
                    <a:pt x="120000" y="117525"/>
                    <a:pt x="120000" y="117525"/>
                    <a:pt x="120000" y="117525"/>
                  </a:cubicBezTo>
                  <a:cubicBezTo>
                    <a:pt x="112820" y="118268"/>
                    <a:pt x="103589" y="118762"/>
                    <a:pt x="92307" y="119257"/>
                  </a:cubicBezTo>
                  <a:cubicBezTo>
                    <a:pt x="81025" y="119752"/>
                    <a:pt x="70769" y="120000"/>
                    <a:pt x="62564" y="120000"/>
                  </a:cubicBezTo>
                  <a:cubicBezTo>
                    <a:pt x="44102" y="120000"/>
                    <a:pt x="28717" y="118762"/>
                    <a:pt x="17435" y="115793"/>
                  </a:cubicBezTo>
                  <a:cubicBezTo>
                    <a:pt x="6153" y="113072"/>
                    <a:pt x="0" y="109360"/>
                    <a:pt x="0" y="1046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8328127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500" y="102134"/>
                  </a:cubicBezTo>
                  <a:cubicBezTo>
                    <a:pt x="11785" y="96404"/>
                    <a:pt x="7857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857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785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642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8437104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5656" y="120000"/>
                  </a:moveTo>
                  <a:cubicBezTo>
                    <a:pt x="39191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8888" y="106516"/>
                    <a:pt x="5656" y="102471"/>
                    <a:pt x="3232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212" y="74494"/>
                    <a:pt x="4040" y="70449"/>
                  </a:cubicBezTo>
                  <a:cubicBezTo>
                    <a:pt x="6868" y="66067"/>
                    <a:pt x="10909" y="62696"/>
                    <a:pt x="16161" y="59662"/>
                  </a:cubicBezTo>
                  <a:cubicBezTo>
                    <a:pt x="21414" y="56629"/>
                    <a:pt x="27474" y="54269"/>
                    <a:pt x="34343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050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575" y="12471"/>
                  </a:cubicBezTo>
                  <a:cubicBezTo>
                    <a:pt x="29898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6767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5959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8787" y="117977"/>
                    <a:pt x="117979" y="117977"/>
                    <a:pt x="117171" y="117977"/>
                  </a:cubicBezTo>
                  <a:cubicBezTo>
                    <a:pt x="116363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434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5757" y="105168"/>
                    <a:pt x="87676" y="110561"/>
                    <a:pt x="77979" y="114269"/>
                  </a:cubicBezTo>
                  <a:cubicBezTo>
                    <a:pt x="67878" y="117977"/>
                    <a:pt x="57373" y="120000"/>
                    <a:pt x="45656" y="120000"/>
                  </a:cubicBezTo>
                  <a:close/>
                  <a:moveTo>
                    <a:pt x="48484" y="110898"/>
                  </a:moveTo>
                  <a:cubicBezTo>
                    <a:pt x="58585" y="110898"/>
                    <a:pt x="68282" y="109550"/>
                    <a:pt x="76767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272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2929" y="75842"/>
                    <a:pt x="12929" y="83595"/>
                  </a:cubicBezTo>
                  <a:cubicBezTo>
                    <a:pt x="12929" y="87303"/>
                    <a:pt x="13737" y="91011"/>
                    <a:pt x="15757" y="94382"/>
                  </a:cubicBezTo>
                  <a:cubicBezTo>
                    <a:pt x="17373" y="97752"/>
                    <a:pt x="19797" y="100786"/>
                    <a:pt x="23030" y="103146"/>
                  </a:cubicBezTo>
                  <a:cubicBezTo>
                    <a:pt x="26262" y="105505"/>
                    <a:pt x="29898" y="107528"/>
                    <a:pt x="34343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854778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111" y="21279"/>
                    <a:pt x="42962" y="14651"/>
                    <a:pt x="57777" y="9418"/>
                  </a:cubicBezTo>
                  <a:cubicBezTo>
                    <a:pt x="71851" y="3837"/>
                    <a:pt x="87407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8623843" y="6124009"/>
              <a:ext cx="59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907" y="120000"/>
                    <a:pt x="105907" y="120000"/>
                    <a:pt x="105907" y="120000"/>
                  </a:cubicBezTo>
                  <a:cubicBezTo>
                    <a:pt x="105907" y="54326"/>
                    <a:pt x="105907" y="54326"/>
                    <a:pt x="105907" y="54326"/>
                  </a:cubicBezTo>
                  <a:cubicBezTo>
                    <a:pt x="105907" y="39197"/>
                    <a:pt x="102918" y="27851"/>
                    <a:pt x="97793" y="20974"/>
                  </a:cubicBezTo>
                  <a:cubicBezTo>
                    <a:pt x="92241" y="14097"/>
                    <a:pt x="83701" y="10659"/>
                    <a:pt x="72170" y="10659"/>
                  </a:cubicBezTo>
                  <a:cubicBezTo>
                    <a:pt x="65765" y="10659"/>
                    <a:pt x="59786" y="11346"/>
                    <a:pt x="53380" y="13409"/>
                  </a:cubicBezTo>
                  <a:cubicBezTo>
                    <a:pt x="47402" y="15128"/>
                    <a:pt x="41850" y="17535"/>
                    <a:pt x="36725" y="20974"/>
                  </a:cubicBezTo>
                  <a:cubicBezTo>
                    <a:pt x="31601" y="24412"/>
                    <a:pt x="26903" y="28194"/>
                    <a:pt x="23060" y="32664"/>
                  </a:cubicBezTo>
                  <a:cubicBezTo>
                    <a:pt x="19217" y="37134"/>
                    <a:pt x="16227" y="41948"/>
                    <a:pt x="14092" y="47106"/>
                  </a:cubicBezTo>
                  <a:cubicBezTo>
                    <a:pt x="14092" y="120000"/>
                    <a:pt x="14092" y="120000"/>
                    <a:pt x="1409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3238" y="2063"/>
                    <a:pt x="13238" y="2063"/>
                    <a:pt x="13238" y="2063"/>
                  </a:cubicBezTo>
                  <a:cubicBezTo>
                    <a:pt x="13238" y="30257"/>
                    <a:pt x="13238" y="30257"/>
                    <a:pt x="13238" y="30257"/>
                  </a:cubicBezTo>
                  <a:cubicBezTo>
                    <a:pt x="16227" y="25787"/>
                    <a:pt x="20071" y="21661"/>
                    <a:pt x="24341" y="17879"/>
                  </a:cubicBezTo>
                  <a:cubicBezTo>
                    <a:pt x="29039" y="14097"/>
                    <a:pt x="33736" y="11002"/>
                    <a:pt x="39288" y="8252"/>
                  </a:cubicBezTo>
                  <a:cubicBezTo>
                    <a:pt x="44839" y="5845"/>
                    <a:pt x="50818" y="3782"/>
                    <a:pt x="56797" y="2406"/>
                  </a:cubicBezTo>
                  <a:cubicBezTo>
                    <a:pt x="63202" y="687"/>
                    <a:pt x="69608" y="0"/>
                    <a:pt x="76014" y="0"/>
                  </a:cubicBezTo>
                  <a:cubicBezTo>
                    <a:pt x="92241" y="0"/>
                    <a:pt x="103345" y="4469"/>
                    <a:pt x="110177" y="13753"/>
                  </a:cubicBezTo>
                  <a:cubicBezTo>
                    <a:pt x="116583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8789580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8880395" y="6124009"/>
              <a:ext cx="65700" cy="75600"/>
            </a:xfrm>
            <a:custGeom>
              <a:rect b="b" l="l" r="r" t="t"/>
              <a:pathLst>
                <a:path extrusionOk="0" h="120000" w="120000">
                  <a:moveTo>
                    <a:pt x="0" y="59325"/>
                  </a:moveTo>
                  <a:cubicBezTo>
                    <a:pt x="0" y="51235"/>
                    <a:pt x="1558" y="43483"/>
                    <a:pt x="4675" y="36404"/>
                  </a:cubicBezTo>
                  <a:cubicBezTo>
                    <a:pt x="8181" y="28988"/>
                    <a:pt x="12467" y="22921"/>
                    <a:pt x="18701" y="17528"/>
                  </a:cubicBezTo>
                  <a:cubicBezTo>
                    <a:pt x="24545" y="12134"/>
                    <a:pt x="31558" y="7752"/>
                    <a:pt x="39350" y="4719"/>
                  </a:cubicBezTo>
                  <a:cubicBezTo>
                    <a:pt x="47532" y="1685"/>
                    <a:pt x="56493" y="0"/>
                    <a:pt x="65844" y="0"/>
                  </a:cubicBezTo>
                  <a:cubicBezTo>
                    <a:pt x="77922" y="0"/>
                    <a:pt x="88831" y="2359"/>
                    <a:pt x="97792" y="7078"/>
                  </a:cubicBezTo>
                  <a:cubicBezTo>
                    <a:pt x="107142" y="11797"/>
                    <a:pt x="114155" y="18539"/>
                    <a:pt x="118831" y="26966"/>
                  </a:cubicBezTo>
                  <a:cubicBezTo>
                    <a:pt x="106363" y="30674"/>
                    <a:pt x="106363" y="30674"/>
                    <a:pt x="106363" y="30674"/>
                  </a:cubicBezTo>
                  <a:cubicBezTo>
                    <a:pt x="102467" y="24269"/>
                    <a:pt x="96623" y="19213"/>
                    <a:pt x="89220" y="15505"/>
                  </a:cubicBezTo>
                  <a:cubicBezTo>
                    <a:pt x="81818" y="11797"/>
                    <a:pt x="74025" y="10112"/>
                    <a:pt x="65064" y="10112"/>
                  </a:cubicBezTo>
                  <a:cubicBezTo>
                    <a:pt x="57662" y="10112"/>
                    <a:pt x="51038" y="11460"/>
                    <a:pt x="44415" y="13820"/>
                  </a:cubicBezTo>
                  <a:cubicBezTo>
                    <a:pt x="38181" y="16516"/>
                    <a:pt x="32727" y="19887"/>
                    <a:pt x="28051" y="24269"/>
                  </a:cubicBezTo>
                  <a:cubicBezTo>
                    <a:pt x="23376" y="28651"/>
                    <a:pt x="19480" y="34044"/>
                    <a:pt x="17142" y="40112"/>
                  </a:cubicBezTo>
                  <a:cubicBezTo>
                    <a:pt x="14415" y="46179"/>
                    <a:pt x="12857" y="52584"/>
                    <a:pt x="12857" y="59325"/>
                  </a:cubicBezTo>
                  <a:cubicBezTo>
                    <a:pt x="12857" y="66404"/>
                    <a:pt x="14415" y="73146"/>
                    <a:pt x="17142" y="79213"/>
                  </a:cubicBezTo>
                  <a:cubicBezTo>
                    <a:pt x="20259" y="85280"/>
                    <a:pt x="23766" y="90674"/>
                    <a:pt x="28441" y="95056"/>
                  </a:cubicBezTo>
                  <a:cubicBezTo>
                    <a:pt x="33116" y="99775"/>
                    <a:pt x="38961" y="103146"/>
                    <a:pt x="45194" y="105842"/>
                  </a:cubicBezTo>
                  <a:cubicBezTo>
                    <a:pt x="51428" y="108539"/>
                    <a:pt x="58051" y="109887"/>
                    <a:pt x="65454" y="109887"/>
                  </a:cubicBezTo>
                  <a:cubicBezTo>
                    <a:pt x="70129" y="109887"/>
                    <a:pt x="74805" y="109213"/>
                    <a:pt x="79090" y="108202"/>
                  </a:cubicBezTo>
                  <a:cubicBezTo>
                    <a:pt x="83766" y="106853"/>
                    <a:pt x="88051" y="105505"/>
                    <a:pt x="91948" y="103483"/>
                  </a:cubicBezTo>
                  <a:cubicBezTo>
                    <a:pt x="95454" y="101460"/>
                    <a:pt x="98961" y="99438"/>
                    <a:pt x="101688" y="96741"/>
                  </a:cubicBezTo>
                  <a:cubicBezTo>
                    <a:pt x="104415" y="94044"/>
                    <a:pt x="106363" y="91348"/>
                    <a:pt x="107532" y="88651"/>
                  </a:cubicBezTo>
                  <a:cubicBezTo>
                    <a:pt x="120000" y="91685"/>
                    <a:pt x="120000" y="91685"/>
                    <a:pt x="120000" y="91685"/>
                  </a:cubicBezTo>
                  <a:cubicBezTo>
                    <a:pt x="118441" y="95730"/>
                    <a:pt x="115714" y="99438"/>
                    <a:pt x="112207" y="102808"/>
                  </a:cubicBezTo>
                  <a:cubicBezTo>
                    <a:pt x="108701" y="106516"/>
                    <a:pt x="104805" y="109550"/>
                    <a:pt x="99740" y="111910"/>
                  </a:cubicBezTo>
                  <a:cubicBezTo>
                    <a:pt x="95064" y="114606"/>
                    <a:pt x="89610" y="116292"/>
                    <a:pt x="84155" y="117977"/>
                  </a:cubicBezTo>
                  <a:cubicBezTo>
                    <a:pt x="78311" y="119325"/>
                    <a:pt x="72467" y="120000"/>
                    <a:pt x="66233" y="120000"/>
                  </a:cubicBezTo>
                  <a:cubicBezTo>
                    <a:pt x="56883" y="120000"/>
                    <a:pt x="47922" y="118314"/>
                    <a:pt x="40129" y="115280"/>
                  </a:cubicBezTo>
                  <a:cubicBezTo>
                    <a:pt x="31948" y="111910"/>
                    <a:pt x="24935" y="107528"/>
                    <a:pt x="19090" y="102134"/>
                  </a:cubicBezTo>
                  <a:cubicBezTo>
                    <a:pt x="13246" y="96404"/>
                    <a:pt x="8571" y="90000"/>
                    <a:pt x="5064" y="82921"/>
                  </a:cubicBezTo>
                  <a:cubicBezTo>
                    <a:pt x="1558" y="75505"/>
                    <a:pt x="0" y="67752"/>
                    <a:pt x="0" y="593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8990508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9062024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357" y="120000"/>
                  </a:moveTo>
                  <a:cubicBezTo>
                    <a:pt x="51785" y="120000"/>
                    <a:pt x="43571" y="118314"/>
                    <a:pt x="36428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404"/>
                    <a:pt x="7500" y="90000"/>
                    <a:pt x="4285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285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571" y="7752"/>
                    <a:pt x="36071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928" y="4719"/>
                  </a:cubicBezTo>
                  <a:cubicBezTo>
                    <a:pt x="91071" y="8089"/>
                    <a:pt x="97500" y="12471"/>
                    <a:pt x="102857" y="17865"/>
                  </a:cubicBezTo>
                  <a:cubicBezTo>
                    <a:pt x="108214" y="23258"/>
                    <a:pt x="112142" y="29325"/>
                    <a:pt x="115357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19642" y="63370"/>
                    <a:pt x="119642" y="64044"/>
                    <a:pt x="119642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500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214" y="109887"/>
                    <a:pt x="54285" y="110898"/>
                    <a:pt x="60714" y="110898"/>
                  </a:cubicBezTo>
                  <a:cubicBezTo>
                    <a:pt x="65000" y="110898"/>
                    <a:pt x="69285" y="110561"/>
                    <a:pt x="73571" y="109213"/>
                  </a:cubicBezTo>
                  <a:cubicBezTo>
                    <a:pt x="77500" y="108202"/>
                    <a:pt x="81428" y="106853"/>
                    <a:pt x="85000" y="104831"/>
                  </a:cubicBezTo>
                  <a:cubicBezTo>
                    <a:pt x="88571" y="102808"/>
                    <a:pt x="91785" y="100449"/>
                    <a:pt x="94285" y="97752"/>
                  </a:cubicBezTo>
                  <a:cubicBezTo>
                    <a:pt x="97142" y="95056"/>
                    <a:pt x="99285" y="92022"/>
                    <a:pt x="100714" y="88651"/>
                  </a:cubicBezTo>
                  <a:cubicBezTo>
                    <a:pt x="111071" y="91348"/>
                    <a:pt x="111071" y="91348"/>
                    <a:pt x="111071" y="91348"/>
                  </a:cubicBezTo>
                  <a:cubicBezTo>
                    <a:pt x="109285" y="95730"/>
                    <a:pt x="106785" y="99438"/>
                    <a:pt x="103214" y="102808"/>
                  </a:cubicBezTo>
                  <a:cubicBezTo>
                    <a:pt x="100000" y="106516"/>
                    <a:pt x="96071" y="109550"/>
                    <a:pt x="91428" y="111910"/>
                  </a:cubicBezTo>
                  <a:cubicBezTo>
                    <a:pt x="87142" y="114606"/>
                    <a:pt x="82142" y="116292"/>
                    <a:pt x="76785" y="117977"/>
                  </a:cubicBezTo>
                  <a:cubicBezTo>
                    <a:pt x="71428" y="119325"/>
                    <a:pt x="66071" y="120000"/>
                    <a:pt x="60357" y="120000"/>
                  </a:cubicBezTo>
                  <a:close/>
                  <a:moveTo>
                    <a:pt x="108571" y="55617"/>
                  </a:moveTo>
                  <a:cubicBezTo>
                    <a:pt x="107857" y="48539"/>
                    <a:pt x="106428" y="42471"/>
                    <a:pt x="103571" y="36741"/>
                  </a:cubicBezTo>
                  <a:cubicBezTo>
                    <a:pt x="100714" y="31011"/>
                    <a:pt x="97142" y="26292"/>
                    <a:pt x="92857" y="22247"/>
                  </a:cubicBezTo>
                  <a:cubicBezTo>
                    <a:pt x="88571" y="18202"/>
                    <a:pt x="83571" y="14831"/>
                    <a:pt x="77857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071" y="14831"/>
                    <a:pt x="31071" y="18202"/>
                    <a:pt x="26785" y="22247"/>
                  </a:cubicBezTo>
                  <a:cubicBezTo>
                    <a:pt x="22500" y="26292"/>
                    <a:pt x="18928" y="31348"/>
                    <a:pt x="16428" y="36741"/>
                  </a:cubicBezTo>
                  <a:cubicBezTo>
                    <a:pt x="13928" y="42471"/>
                    <a:pt x="12142" y="48876"/>
                    <a:pt x="11785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9171002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565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3131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90101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626" y="110898"/>
                    <a:pt x="102626" y="107865"/>
                  </a:cubicBezTo>
                  <a:cubicBezTo>
                    <a:pt x="102626" y="98426"/>
                    <a:pt x="102626" y="98426"/>
                    <a:pt x="102626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525" y="98764"/>
                    <a:pt x="96565" y="93370"/>
                  </a:cubicBezTo>
                  <a:cubicBezTo>
                    <a:pt x="99797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939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9191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9273169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7872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3404" y="115862"/>
                  </a:cubicBezTo>
                  <a:cubicBezTo>
                    <a:pt x="39574" y="114568"/>
                    <a:pt x="36382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2765" y="30258"/>
                    <a:pt x="102765" y="30258"/>
                    <a:pt x="102765" y="30258"/>
                  </a:cubicBezTo>
                  <a:cubicBezTo>
                    <a:pt x="102765" y="37241"/>
                    <a:pt x="102765" y="37241"/>
                    <a:pt x="102765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255" y="107844"/>
                    <a:pt x="60000" y="109655"/>
                  </a:cubicBezTo>
                  <a:cubicBezTo>
                    <a:pt x="65744" y="111206"/>
                    <a:pt x="72127" y="111982"/>
                    <a:pt x="79148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9348659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142" y="102134"/>
                  </a:cubicBezTo>
                  <a:cubicBezTo>
                    <a:pt x="11785" y="96404"/>
                    <a:pt x="7500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285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9520639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9609752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8510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4042" y="115862"/>
                  </a:cubicBezTo>
                  <a:cubicBezTo>
                    <a:pt x="40212" y="114568"/>
                    <a:pt x="37021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3404" y="30258"/>
                    <a:pt x="103404" y="30258"/>
                    <a:pt x="103404" y="30258"/>
                  </a:cubicBezTo>
                  <a:cubicBezTo>
                    <a:pt x="103404" y="37241"/>
                    <a:pt x="103404" y="37241"/>
                    <a:pt x="103404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893" y="107844"/>
                    <a:pt x="60000" y="109655"/>
                  </a:cubicBezTo>
                  <a:cubicBezTo>
                    <a:pt x="65744" y="111206"/>
                    <a:pt x="72127" y="111982"/>
                    <a:pt x="79787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9689782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6441" y="11162"/>
                    <a:pt x="76564" y="14302"/>
                    <a:pt x="60368" y="20232"/>
                  </a:cubicBezTo>
                  <a:cubicBezTo>
                    <a:pt x="43435" y="26511"/>
                    <a:pt x="31656" y="34883"/>
                    <a:pt x="24294" y="45348"/>
                  </a:cubicBezTo>
                  <a:cubicBezTo>
                    <a:pt x="24294" y="120000"/>
                    <a:pt x="24294" y="120000"/>
                    <a:pt x="2429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822" y="348"/>
                    <a:pt x="22822" y="348"/>
                    <a:pt x="22822" y="348"/>
                  </a:cubicBezTo>
                  <a:cubicBezTo>
                    <a:pt x="22822" y="30000"/>
                    <a:pt x="22822" y="30000"/>
                    <a:pt x="22822" y="30000"/>
                  </a:cubicBezTo>
                  <a:cubicBezTo>
                    <a:pt x="31656" y="21279"/>
                    <a:pt x="43435" y="14651"/>
                    <a:pt x="58159" y="9418"/>
                  </a:cubicBezTo>
                  <a:cubicBezTo>
                    <a:pt x="72147" y="3837"/>
                    <a:pt x="87607" y="1046"/>
                    <a:pt x="104539" y="348"/>
                  </a:cubicBezTo>
                  <a:cubicBezTo>
                    <a:pt x="107484" y="348"/>
                    <a:pt x="110429" y="0"/>
                    <a:pt x="112638" y="0"/>
                  </a:cubicBezTo>
                  <a:cubicBezTo>
                    <a:pt x="115582" y="0"/>
                    <a:pt x="117791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9758461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161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9868574" y="6124009"/>
              <a:ext cx="603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57" y="120000"/>
                    <a:pt x="105857" y="120000"/>
                    <a:pt x="105857" y="120000"/>
                  </a:cubicBezTo>
                  <a:cubicBezTo>
                    <a:pt x="105857" y="54326"/>
                    <a:pt x="105857" y="54326"/>
                    <a:pt x="105857" y="54326"/>
                  </a:cubicBezTo>
                  <a:cubicBezTo>
                    <a:pt x="105857" y="39197"/>
                    <a:pt x="103285" y="27851"/>
                    <a:pt x="97714" y="20974"/>
                  </a:cubicBezTo>
                  <a:cubicBezTo>
                    <a:pt x="92571" y="14097"/>
                    <a:pt x="84000" y="10659"/>
                    <a:pt x="72000" y="10659"/>
                  </a:cubicBezTo>
                  <a:cubicBezTo>
                    <a:pt x="66000" y="10659"/>
                    <a:pt x="59571" y="11346"/>
                    <a:pt x="53571" y="13409"/>
                  </a:cubicBezTo>
                  <a:cubicBezTo>
                    <a:pt x="47571" y="15128"/>
                    <a:pt x="41571" y="17535"/>
                    <a:pt x="36428" y="20974"/>
                  </a:cubicBezTo>
                  <a:cubicBezTo>
                    <a:pt x="31285" y="24412"/>
                    <a:pt x="27000" y="28194"/>
                    <a:pt x="22714" y="32664"/>
                  </a:cubicBezTo>
                  <a:cubicBezTo>
                    <a:pt x="18857" y="37134"/>
                    <a:pt x="15857" y="41948"/>
                    <a:pt x="14142" y="47106"/>
                  </a:cubicBezTo>
                  <a:cubicBezTo>
                    <a:pt x="14142" y="120000"/>
                    <a:pt x="14142" y="120000"/>
                    <a:pt x="1414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2857" y="2063"/>
                    <a:pt x="12857" y="2063"/>
                    <a:pt x="12857" y="2063"/>
                  </a:cubicBezTo>
                  <a:cubicBezTo>
                    <a:pt x="12857" y="30257"/>
                    <a:pt x="12857" y="30257"/>
                    <a:pt x="12857" y="30257"/>
                  </a:cubicBezTo>
                  <a:cubicBezTo>
                    <a:pt x="15857" y="25787"/>
                    <a:pt x="19714" y="21661"/>
                    <a:pt x="24428" y="17879"/>
                  </a:cubicBezTo>
                  <a:cubicBezTo>
                    <a:pt x="28714" y="14097"/>
                    <a:pt x="33857" y="11002"/>
                    <a:pt x="39428" y="8252"/>
                  </a:cubicBezTo>
                  <a:cubicBezTo>
                    <a:pt x="44571" y="5845"/>
                    <a:pt x="50571" y="3782"/>
                    <a:pt x="57000" y="2406"/>
                  </a:cubicBezTo>
                  <a:cubicBezTo>
                    <a:pt x="63428" y="687"/>
                    <a:pt x="69857" y="0"/>
                    <a:pt x="76285" y="0"/>
                  </a:cubicBezTo>
                  <a:cubicBezTo>
                    <a:pt x="92142" y="0"/>
                    <a:pt x="103714" y="4469"/>
                    <a:pt x="110142" y="13753"/>
                  </a:cubicBezTo>
                  <a:cubicBezTo>
                    <a:pt x="117000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9971308" y="6124009"/>
              <a:ext cx="57900" cy="75600"/>
            </a:xfrm>
            <a:custGeom>
              <a:rect b="b" l="l" r="r" t="t"/>
              <a:pathLst>
                <a:path extrusionOk="0" h="120000" w="120000">
                  <a:moveTo>
                    <a:pt x="61549" y="120000"/>
                  </a:moveTo>
                  <a:cubicBezTo>
                    <a:pt x="50036" y="120000"/>
                    <a:pt x="38966" y="118314"/>
                    <a:pt x="27896" y="115617"/>
                  </a:cubicBezTo>
                  <a:cubicBezTo>
                    <a:pt x="17269" y="112584"/>
                    <a:pt x="7970" y="108202"/>
                    <a:pt x="0" y="102134"/>
                  </a:cubicBezTo>
                  <a:cubicBezTo>
                    <a:pt x="7527" y="94719"/>
                    <a:pt x="7527" y="94719"/>
                    <a:pt x="7527" y="94719"/>
                  </a:cubicBezTo>
                  <a:cubicBezTo>
                    <a:pt x="15498" y="100112"/>
                    <a:pt x="23911" y="104494"/>
                    <a:pt x="32767" y="107191"/>
                  </a:cubicBezTo>
                  <a:cubicBezTo>
                    <a:pt x="41623" y="109550"/>
                    <a:pt x="51365" y="110898"/>
                    <a:pt x="61549" y="110898"/>
                  </a:cubicBezTo>
                  <a:cubicBezTo>
                    <a:pt x="74833" y="110898"/>
                    <a:pt x="85461" y="108876"/>
                    <a:pt x="93431" y="104831"/>
                  </a:cubicBezTo>
                  <a:cubicBezTo>
                    <a:pt x="101845" y="100449"/>
                    <a:pt x="105830" y="94719"/>
                    <a:pt x="105830" y="86966"/>
                  </a:cubicBezTo>
                  <a:cubicBezTo>
                    <a:pt x="105830" y="83595"/>
                    <a:pt x="104944" y="80561"/>
                    <a:pt x="102730" y="77865"/>
                  </a:cubicBezTo>
                  <a:cubicBezTo>
                    <a:pt x="100516" y="75505"/>
                    <a:pt x="97416" y="73483"/>
                    <a:pt x="93431" y="71797"/>
                  </a:cubicBezTo>
                  <a:cubicBezTo>
                    <a:pt x="89446" y="70112"/>
                    <a:pt x="84132" y="68426"/>
                    <a:pt x="78376" y="67078"/>
                  </a:cubicBezTo>
                  <a:cubicBezTo>
                    <a:pt x="72177" y="66067"/>
                    <a:pt x="65092" y="64382"/>
                    <a:pt x="57121" y="63033"/>
                  </a:cubicBezTo>
                  <a:cubicBezTo>
                    <a:pt x="48708" y="61685"/>
                    <a:pt x="41180" y="60000"/>
                    <a:pt x="34981" y="58651"/>
                  </a:cubicBezTo>
                  <a:cubicBezTo>
                    <a:pt x="28782" y="56966"/>
                    <a:pt x="23468" y="55280"/>
                    <a:pt x="19483" y="53258"/>
                  </a:cubicBezTo>
                  <a:cubicBezTo>
                    <a:pt x="15055" y="51235"/>
                    <a:pt x="11955" y="48539"/>
                    <a:pt x="10184" y="45842"/>
                  </a:cubicBezTo>
                  <a:cubicBezTo>
                    <a:pt x="7970" y="42808"/>
                    <a:pt x="7084" y="38764"/>
                    <a:pt x="7084" y="34382"/>
                  </a:cubicBezTo>
                  <a:cubicBezTo>
                    <a:pt x="7084" y="28651"/>
                    <a:pt x="8413" y="23595"/>
                    <a:pt x="11512" y="19213"/>
                  </a:cubicBezTo>
                  <a:cubicBezTo>
                    <a:pt x="14169" y="14831"/>
                    <a:pt x="18597" y="11460"/>
                    <a:pt x="23468" y="8426"/>
                  </a:cubicBezTo>
                  <a:cubicBezTo>
                    <a:pt x="28782" y="5730"/>
                    <a:pt x="34538" y="3707"/>
                    <a:pt x="41180" y="2359"/>
                  </a:cubicBezTo>
                  <a:cubicBezTo>
                    <a:pt x="48265" y="674"/>
                    <a:pt x="55350" y="0"/>
                    <a:pt x="62878" y="0"/>
                  </a:cubicBezTo>
                  <a:cubicBezTo>
                    <a:pt x="74833" y="0"/>
                    <a:pt x="85018" y="1685"/>
                    <a:pt x="94317" y="4719"/>
                  </a:cubicBezTo>
                  <a:cubicBezTo>
                    <a:pt x="103616" y="7752"/>
                    <a:pt x="110701" y="11460"/>
                    <a:pt x="115571" y="16179"/>
                  </a:cubicBezTo>
                  <a:cubicBezTo>
                    <a:pt x="107601" y="22247"/>
                    <a:pt x="107601" y="22247"/>
                    <a:pt x="107601" y="22247"/>
                  </a:cubicBezTo>
                  <a:cubicBezTo>
                    <a:pt x="102287" y="17865"/>
                    <a:pt x="96088" y="14494"/>
                    <a:pt x="87675" y="12471"/>
                  </a:cubicBezTo>
                  <a:cubicBezTo>
                    <a:pt x="79704" y="10112"/>
                    <a:pt x="71291" y="9101"/>
                    <a:pt x="61992" y="9101"/>
                  </a:cubicBezTo>
                  <a:cubicBezTo>
                    <a:pt x="56236" y="9101"/>
                    <a:pt x="50922" y="9438"/>
                    <a:pt x="46051" y="10449"/>
                  </a:cubicBezTo>
                  <a:cubicBezTo>
                    <a:pt x="41180" y="11123"/>
                    <a:pt x="36752" y="12471"/>
                    <a:pt x="33210" y="14494"/>
                  </a:cubicBezTo>
                  <a:cubicBezTo>
                    <a:pt x="29225" y="16516"/>
                    <a:pt x="26568" y="18876"/>
                    <a:pt x="24354" y="21910"/>
                  </a:cubicBezTo>
                  <a:cubicBezTo>
                    <a:pt x="22140" y="24943"/>
                    <a:pt x="21254" y="28651"/>
                    <a:pt x="21254" y="32696"/>
                  </a:cubicBezTo>
                  <a:cubicBezTo>
                    <a:pt x="21254" y="36067"/>
                    <a:pt x="21697" y="38764"/>
                    <a:pt x="23468" y="41123"/>
                  </a:cubicBezTo>
                  <a:cubicBezTo>
                    <a:pt x="24797" y="43146"/>
                    <a:pt x="27011" y="44831"/>
                    <a:pt x="30110" y="46179"/>
                  </a:cubicBezTo>
                  <a:cubicBezTo>
                    <a:pt x="33653" y="47865"/>
                    <a:pt x="37638" y="49213"/>
                    <a:pt x="42509" y="50224"/>
                  </a:cubicBezTo>
                  <a:cubicBezTo>
                    <a:pt x="47822" y="51235"/>
                    <a:pt x="53579" y="52584"/>
                    <a:pt x="60664" y="53932"/>
                  </a:cubicBezTo>
                  <a:cubicBezTo>
                    <a:pt x="70405" y="55617"/>
                    <a:pt x="78819" y="57303"/>
                    <a:pt x="86346" y="58988"/>
                  </a:cubicBezTo>
                  <a:cubicBezTo>
                    <a:pt x="93431" y="60674"/>
                    <a:pt x="99630" y="62696"/>
                    <a:pt x="104944" y="65056"/>
                  </a:cubicBezTo>
                  <a:cubicBezTo>
                    <a:pt x="109815" y="67415"/>
                    <a:pt x="113357" y="70112"/>
                    <a:pt x="116014" y="73483"/>
                  </a:cubicBezTo>
                  <a:cubicBezTo>
                    <a:pt x="118671" y="76853"/>
                    <a:pt x="120000" y="80898"/>
                    <a:pt x="120000" y="85955"/>
                  </a:cubicBezTo>
                  <a:cubicBezTo>
                    <a:pt x="120000" y="96404"/>
                    <a:pt x="114686" y="104494"/>
                    <a:pt x="104059" y="110561"/>
                  </a:cubicBezTo>
                  <a:cubicBezTo>
                    <a:pt x="93431" y="116966"/>
                    <a:pt x="79261" y="120000"/>
                    <a:pt x="61549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10066664" y="6094494"/>
              <a:ext cx="45900" cy="103200"/>
            </a:xfrm>
            <a:custGeom>
              <a:rect b="b" l="l" r="r" t="t"/>
              <a:pathLst>
                <a:path extrusionOk="0" h="120000" w="120000">
                  <a:moveTo>
                    <a:pt x="26915" y="120000"/>
                  </a:moveTo>
                  <a:cubicBezTo>
                    <a:pt x="26915" y="52377"/>
                    <a:pt x="26915" y="52377"/>
                    <a:pt x="26915" y="52377"/>
                  </a:cubicBezTo>
                  <a:cubicBezTo>
                    <a:pt x="0" y="52377"/>
                    <a:pt x="0" y="52377"/>
                    <a:pt x="0" y="52377"/>
                  </a:cubicBezTo>
                  <a:cubicBezTo>
                    <a:pt x="0" y="45491"/>
                    <a:pt x="0" y="45491"/>
                    <a:pt x="0" y="45491"/>
                  </a:cubicBezTo>
                  <a:cubicBezTo>
                    <a:pt x="26915" y="45491"/>
                    <a:pt x="26915" y="45491"/>
                    <a:pt x="26915" y="45491"/>
                  </a:cubicBezTo>
                  <a:cubicBezTo>
                    <a:pt x="26915" y="32950"/>
                    <a:pt x="26915" y="32950"/>
                    <a:pt x="26915" y="32950"/>
                  </a:cubicBezTo>
                  <a:cubicBezTo>
                    <a:pt x="26915" y="22622"/>
                    <a:pt x="31962" y="14508"/>
                    <a:pt x="41495" y="8606"/>
                  </a:cubicBezTo>
                  <a:cubicBezTo>
                    <a:pt x="51588" y="2950"/>
                    <a:pt x="65046" y="0"/>
                    <a:pt x="81869" y="0"/>
                  </a:cubicBezTo>
                  <a:cubicBezTo>
                    <a:pt x="89158" y="0"/>
                    <a:pt x="95887" y="491"/>
                    <a:pt x="103177" y="1475"/>
                  </a:cubicBezTo>
                  <a:cubicBezTo>
                    <a:pt x="109906" y="2459"/>
                    <a:pt x="115514" y="3688"/>
                    <a:pt x="120000" y="5409"/>
                  </a:cubicBezTo>
                  <a:cubicBezTo>
                    <a:pt x="113271" y="11311"/>
                    <a:pt x="113271" y="11311"/>
                    <a:pt x="113271" y="11311"/>
                  </a:cubicBezTo>
                  <a:cubicBezTo>
                    <a:pt x="109906" y="10081"/>
                    <a:pt x="105420" y="9098"/>
                    <a:pt x="100373" y="8360"/>
                  </a:cubicBezTo>
                  <a:cubicBezTo>
                    <a:pt x="95327" y="7622"/>
                    <a:pt x="90280" y="7131"/>
                    <a:pt x="84672" y="7131"/>
                  </a:cubicBezTo>
                  <a:cubicBezTo>
                    <a:pt x="72336" y="7131"/>
                    <a:pt x="62803" y="9344"/>
                    <a:pt x="56074" y="13770"/>
                  </a:cubicBezTo>
                  <a:cubicBezTo>
                    <a:pt x="48785" y="18196"/>
                    <a:pt x="45420" y="24590"/>
                    <a:pt x="45420" y="32704"/>
                  </a:cubicBezTo>
                  <a:cubicBezTo>
                    <a:pt x="45420" y="45491"/>
                    <a:pt x="45420" y="45491"/>
                    <a:pt x="45420" y="45491"/>
                  </a:cubicBezTo>
                  <a:cubicBezTo>
                    <a:pt x="100373" y="45491"/>
                    <a:pt x="100373" y="45491"/>
                    <a:pt x="100373" y="45491"/>
                  </a:cubicBezTo>
                  <a:cubicBezTo>
                    <a:pt x="100373" y="52377"/>
                    <a:pt x="100373" y="52377"/>
                    <a:pt x="100373" y="52377"/>
                  </a:cubicBezTo>
                  <a:cubicBezTo>
                    <a:pt x="45420" y="52377"/>
                    <a:pt x="45420" y="52377"/>
                    <a:pt x="45420" y="52377"/>
                  </a:cubicBezTo>
                  <a:cubicBezTo>
                    <a:pt x="45420" y="120000"/>
                    <a:pt x="45420" y="120000"/>
                    <a:pt x="45420" y="120000"/>
                  </a:cubicBezTo>
                  <a:lnTo>
                    <a:pt x="26915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10142721" y="6124009"/>
              <a:ext cx="72000" cy="75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51428" y="120000"/>
                    <a:pt x="43214" y="118314"/>
                    <a:pt x="36071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741"/>
                    <a:pt x="7500" y="90337"/>
                    <a:pt x="4642" y="82921"/>
                  </a:cubicBezTo>
                  <a:cubicBezTo>
                    <a:pt x="1785" y="75842"/>
                    <a:pt x="0" y="68089"/>
                    <a:pt x="0" y="60000"/>
                  </a:cubicBezTo>
                  <a:cubicBezTo>
                    <a:pt x="0" y="51910"/>
                    <a:pt x="1785" y="44157"/>
                    <a:pt x="4642" y="37078"/>
                  </a:cubicBezTo>
                  <a:cubicBezTo>
                    <a:pt x="7857" y="29662"/>
                    <a:pt x="12142" y="23258"/>
                    <a:pt x="17500" y="17865"/>
                  </a:cubicBezTo>
                  <a:cubicBezTo>
                    <a:pt x="22857" y="12471"/>
                    <a:pt x="29285" y="8089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571" y="4719"/>
                  </a:cubicBezTo>
                  <a:cubicBezTo>
                    <a:pt x="91071" y="8089"/>
                    <a:pt x="97142" y="12471"/>
                    <a:pt x="102857" y="17865"/>
                  </a:cubicBezTo>
                  <a:cubicBezTo>
                    <a:pt x="108214" y="23258"/>
                    <a:pt x="112500" y="29662"/>
                    <a:pt x="115357" y="37078"/>
                  </a:cubicBezTo>
                  <a:cubicBezTo>
                    <a:pt x="118571" y="44157"/>
                    <a:pt x="120000" y="51910"/>
                    <a:pt x="120000" y="60000"/>
                  </a:cubicBezTo>
                  <a:cubicBezTo>
                    <a:pt x="120000" y="68089"/>
                    <a:pt x="118571" y="75842"/>
                    <a:pt x="115357" y="82921"/>
                  </a:cubicBezTo>
                  <a:cubicBezTo>
                    <a:pt x="112500" y="90337"/>
                    <a:pt x="108214" y="96741"/>
                    <a:pt x="102857" y="102134"/>
                  </a:cubicBezTo>
                  <a:cubicBezTo>
                    <a:pt x="97500" y="107528"/>
                    <a:pt x="91071" y="111910"/>
                    <a:pt x="83928" y="115280"/>
                  </a:cubicBezTo>
                  <a:cubicBezTo>
                    <a:pt x="76428" y="118314"/>
                    <a:pt x="68571" y="120000"/>
                    <a:pt x="60000" y="120000"/>
                  </a:cubicBezTo>
                  <a:close/>
                  <a:moveTo>
                    <a:pt x="12142" y="60674"/>
                  </a:moveTo>
                  <a:cubicBezTo>
                    <a:pt x="12142" y="67415"/>
                    <a:pt x="13571" y="73820"/>
                    <a:pt x="16071" y="79887"/>
                  </a:cubicBezTo>
                  <a:cubicBezTo>
                    <a:pt x="18571" y="85955"/>
                    <a:pt x="21785" y="91011"/>
                    <a:pt x="26071" y="95393"/>
                  </a:cubicBezTo>
                  <a:cubicBezTo>
                    <a:pt x="30357" y="99775"/>
                    <a:pt x="35714" y="103483"/>
                    <a:pt x="41428" y="106179"/>
                  </a:cubicBezTo>
                  <a:cubicBezTo>
                    <a:pt x="47142" y="108539"/>
                    <a:pt x="53214" y="109887"/>
                    <a:pt x="60000" y="109887"/>
                  </a:cubicBezTo>
                  <a:cubicBezTo>
                    <a:pt x="66428" y="109887"/>
                    <a:pt x="72857" y="108539"/>
                    <a:pt x="78571" y="106179"/>
                  </a:cubicBezTo>
                  <a:cubicBezTo>
                    <a:pt x="84285" y="103483"/>
                    <a:pt x="89285" y="99775"/>
                    <a:pt x="93928" y="95393"/>
                  </a:cubicBezTo>
                  <a:cubicBezTo>
                    <a:pt x="98214" y="90674"/>
                    <a:pt x="101428" y="85280"/>
                    <a:pt x="104285" y="79213"/>
                  </a:cubicBezTo>
                  <a:cubicBezTo>
                    <a:pt x="106785" y="73483"/>
                    <a:pt x="107857" y="66741"/>
                    <a:pt x="107857" y="60000"/>
                  </a:cubicBezTo>
                  <a:cubicBezTo>
                    <a:pt x="107857" y="53258"/>
                    <a:pt x="106785" y="46516"/>
                    <a:pt x="104285" y="40786"/>
                  </a:cubicBezTo>
                  <a:cubicBezTo>
                    <a:pt x="101428" y="34719"/>
                    <a:pt x="98214" y="29325"/>
                    <a:pt x="93928" y="24943"/>
                  </a:cubicBezTo>
                  <a:cubicBezTo>
                    <a:pt x="89285" y="20224"/>
                    <a:pt x="84285" y="16853"/>
                    <a:pt x="78571" y="14157"/>
                  </a:cubicBezTo>
                  <a:cubicBezTo>
                    <a:pt x="72857" y="11460"/>
                    <a:pt x="66428" y="10112"/>
                    <a:pt x="60000" y="10112"/>
                  </a:cubicBezTo>
                  <a:cubicBezTo>
                    <a:pt x="53571" y="10112"/>
                    <a:pt x="47500" y="11460"/>
                    <a:pt x="41428" y="14157"/>
                  </a:cubicBezTo>
                  <a:cubicBezTo>
                    <a:pt x="35714" y="16853"/>
                    <a:pt x="30714" y="20561"/>
                    <a:pt x="26428" y="24943"/>
                  </a:cubicBezTo>
                  <a:cubicBezTo>
                    <a:pt x="21785" y="29662"/>
                    <a:pt x="18571" y="35056"/>
                    <a:pt x="16071" y="41123"/>
                  </a:cubicBezTo>
                  <a:cubicBezTo>
                    <a:pt x="13571" y="47191"/>
                    <a:pt x="12142" y="53595"/>
                    <a:pt x="12142" y="606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1025964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10335703" y="6124009"/>
              <a:ext cx="107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12142" y="120000"/>
                    <a:pt x="112142" y="120000"/>
                    <a:pt x="112142" y="120000"/>
                  </a:cubicBezTo>
                  <a:cubicBezTo>
                    <a:pt x="112142" y="54326"/>
                    <a:pt x="112142" y="54326"/>
                    <a:pt x="112142" y="54326"/>
                  </a:cubicBezTo>
                  <a:cubicBezTo>
                    <a:pt x="112142" y="39197"/>
                    <a:pt x="110476" y="28194"/>
                    <a:pt x="107142" y="21318"/>
                  </a:cubicBezTo>
                  <a:cubicBezTo>
                    <a:pt x="104047" y="14097"/>
                    <a:pt x="99047" y="10659"/>
                    <a:pt x="92619" y="10659"/>
                  </a:cubicBezTo>
                  <a:cubicBezTo>
                    <a:pt x="89047" y="10659"/>
                    <a:pt x="85952" y="11346"/>
                    <a:pt x="82857" y="13409"/>
                  </a:cubicBezTo>
                  <a:cubicBezTo>
                    <a:pt x="79761" y="15128"/>
                    <a:pt x="77142" y="17535"/>
                    <a:pt x="74523" y="20974"/>
                  </a:cubicBezTo>
                  <a:cubicBezTo>
                    <a:pt x="72142" y="24068"/>
                    <a:pt x="70000" y="27851"/>
                    <a:pt x="68095" y="32320"/>
                  </a:cubicBezTo>
                  <a:cubicBezTo>
                    <a:pt x="66428" y="36790"/>
                    <a:pt x="64761" y="41948"/>
                    <a:pt x="63809" y="47106"/>
                  </a:cubicBezTo>
                  <a:cubicBezTo>
                    <a:pt x="63809" y="120000"/>
                    <a:pt x="63809" y="120000"/>
                    <a:pt x="63809" y="120000"/>
                  </a:cubicBezTo>
                  <a:cubicBezTo>
                    <a:pt x="55952" y="120000"/>
                    <a:pt x="55952" y="120000"/>
                    <a:pt x="55952" y="120000"/>
                  </a:cubicBezTo>
                  <a:cubicBezTo>
                    <a:pt x="55952" y="54326"/>
                    <a:pt x="55952" y="54326"/>
                    <a:pt x="55952" y="54326"/>
                  </a:cubicBezTo>
                  <a:cubicBezTo>
                    <a:pt x="55952" y="39197"/>
                    <a:pt x="54523" y="28194"/>
                    <a:pt x="51190" y="20974"/>
                  </a:cubicBezTo>
                  <a:cubicBezTo>
                    <a:pt x="48095" y="14097"/>
                    <a:pt x="43333" y="10659"/>
                    <a:pt x="36666" y="10659"/>
                  </a:cubicBezTo>
                  <a:cubicBezTo>
                    <a:pt x="33333" y="10659"/>
                    <a:pt x="30238" y="11346"/>
                    <a:pt x="27142" y="13065"/>
                  </a:cubicBezTo>
                  <a:cubicBezTo>
                    <a:pt x="24047" y="14785"/>
                    <a:pt x="21190" y="17535"/>
                    <a:pt x="18809" y="20630"/>
                  </a:cubicBezTo>
                  <a:cubicBezTo>
                    <a:pt x="16190" y="23724"/>
                    <a:pt x="14047" y="27851"/>
                    <a:pt x="12142" y="32320"/>
                  </a:cubicBezTo>
                  <a:cubicBezTo>
                    <a:pt x="10238" y="36790"/>
                    <a:pt x="8809" y="41604"/>
                    <a:pt x="7857" y="47106"/>
                  </a:cubicBezTo>
                  <a:cubicBezTo>
                    <a:pt x="7857" y="120000"/>
                    <a:pt x="7857" y="120000"/>
                    <a:pt x="7857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7142" y="2063"/>
                    <a:pt x="7142" y="2063"/>
                    <a:pt x="7142" y="2063"/>
                  </a:cubicBezTo>
                  <a:cubicBezTo>
                    <a:pt x="7142" y="30257"/>
                    <a:pt x="7142" y="30257"/>
                    <a:pt x="7142" y="30257"/>
                  </a:cubicBezTo>
                  <a:cubicBezTo>
                    <a:pt x="10476" y="20630"/>
                    <a:pt x="15000" y="13409"/>
                    <a:pt x="20476" y="7908"/>
                  </a:cubicBezTo>
                  <a:cubicBezTo>
                    <a:pt x="25952" y="2750"/>
                    <a:pt x="31904" y="0"/>
                    <a:pt x="38571" y="0"/>
                  </a:cubicBezTo>
                  <a:cubicBezTo>
                    <a:pt x="45476" y="0"/>
                    <a:pt x="50952" y="3094"/>
                    <a:pt x="55238" y="8939"/>
                  </a:cubicBezTo>
                  <a:cubicBezTo>
                    <a:pt x="59523" y="14785"/>
                    <a:pt x="62142" y="22693"/>
                    <a:pt x="62857" y="31977"/>
                  </a:cubicBezTo>
                  <a:cubicBezTo>
                    <a:pt x="70952" y="10659"/>
                    <a:pt x="81428" y="0"/>
                    <a:pt x="95000" y="0"/>
                  </a:cubicBezTo>
                  <a:cubicBezTo>
                    <a:pt x="103809" y="0"/>
                    <a:pt x="110238" y="4813"/>
                    <a:pt x="114047" y="13753"/>
                  </a:cubicBezTo>
                  <a:cubicBezTo>
                    <a:pt x="117857" y="23037"/>
                    <a:pt x="120000" y="35759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2 1">
  <p:cSld name="Cover_02_1">
    <p:bg>
      <p:bgPr>
        <a:solidFill>
          <a:schemeClr val="accent6"/>
        </a:solidFill>
      </p:bgPr>
    </p:bg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Google Shape;872;p37"/>
          <p:cNvPicPr preferRelativeResize="0"/>
          <p:nvPr/>
        </p:nvPicPr>
        <p:blipFill rotWithShape="1">
          <a:blip r:embed="rId2">
            <a:alphaModFix/>
          </a:blip>
          <a:srcRect b="7813" l="0" r="0" t="7813"/>
          <a:stretch/>
        </p:blipFill>
        <p:spPr>
          <a:xfrm>
            <a:off x="0" y="0"/>
            <a:ext cx="9144000" cy="5142311"/>
          </a:xfrm>
          <a:prstGeom prst="rect">
            <a:avLst/>
          </a:prstGeom>
          <a:noFill/>
          <a:ln>
            <a:noFill/>
          </a:ln>
        </p:spPr>
      </p:pic>
      <p:sp>
        <p:nvSpPr>
          <p:cNvPr id="873" name="Google Shape;873;p37"/>
          <p:cNvSpPr/>
          <p:nvPr/>
        </p:nvSpPr>
        <p:spPr>
          <a:xfrm>
            <a:off x="0" y="-1"/>
            <a:ext cx="9143700" cy="5142900"/>
          </a:xfrm>
          <a:prstGeom prst="rect">
            <a:avLst/>
          </a:prstGeom>
          <a:solidFill>
            <a:srgbClr val="0C3944">
              <a:alpha val="919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4" name="Google Shape;874;p37"/>
          <p:cNvSpPr/>
          <p:nvPr/>
        </p:nvSpPr>
        <p:spPr>
          <a:xfrm>
            <a:off x="317" y="3086448"/>
            <a:ext cx="2216100" cy="20565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4626"/>
                  <a:pt x="43888" y="13879"/>
                </a:cubicBezTo>
                <a:cubicBezTo>
                  <a:pt x="106976" y="81110"/>
                  <a:pt x="106976" y="81110"/>
                  <a:pt x="106976" y="81110"/>
                </a:cubicBezTo>
                <a:cubicBezTo>
                  <a:pt x="115658" y="90363"/>
                  <a:pt x="120000" y="102544"/>
                  <a:pt x="120000" y="114725"/>
                </a:cubicBezTo>
                <a:lnTo>
                  <a:pt x="119527" y="120000"/>
                </a:lnTo>
                <a:lnTo>
                  <a:pt x="17294" y="120000"/>
                </a:lnTo>
                <a:lnTo>
                  <a:pt x="14639" y="117171"/>
                </a:lnTo>
                <a:cubicBezTo>
                  <a:pt x="9433" y="111623"/>
                  <a:pt x="5028" y="106929"/>
                  <a:pt x="1301" y="102957"/>
                </a:cubicBezTo>
                <a:lnTo>
                  <a:pt x="0" y="101570"/>
                </a:lnTo>
                <a:lnTo>
                  <a:pt x="0" y="1856"/>
                </a:lnTo>
                <a:lnTo>
                  <a:pt x="3815" y="867"/>
                </a:lnTo>
                <a:cubicBezTo>
                  <a:pt x="6629" y="289"/>
                  <a:pt x="9487" y="0"/>
                  <a:pt x="12344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5" name="Google Shape;875;p37"/>
          <p:cNvSpPr/>
          <p:nvPr/>
        </p:nvSpPr>
        <p:spPr>
          <a:xfrm>
            <a:off x="317" y="843006"/>
            <a:ext cx="2216100" cy="27798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3422"/>
                  <a:pt x="43888" y="10267"/>
                </a:cubicBezTo>
                <a:cubicBezTo>
                  <a:pt x="106976" y="60000"/>
                  <a:pt x="106976" y="60000"/>
                  <a:pt x="106976" y="60000"/>
                </a:cubicBezTo>
                <a:cubicBezTo>
                  <a:pt x="124341" y="73689"/>
                  <a:pt x="124341" y="96043"/>
                  <a:pt x="106976" y="109732"/>
                </a:cubicBezTo>
                <a:cubicBezTo>
                  <a:pt x="89610" y="123422"/>
                  <a:pt x="61253" y="123422"/>
                  <a:pt x="43888" y="109732"/>
                </a:cubicBezTo>
                <a:cubicBezTo>
                  <a:pt x="24173" y="94191"/>
                  <a:pt x="10619" y="83506"/>
                  <a:pt x="1301" y="76160"/>
                </a:cubicBezTo>
                <a:lnTo>
                  <a:pt x="0" y="75134"/>
                </a:lnTo>
                <a:lnTo>
                  <a:pt x="0" y="1372"/>
                </a:lnTo>
                <a:lnTo>
                  <a:pt x="3815" y="641"/>
                </a:lnTo>
                <a:cubicBezTo>
                  <a:pt x="6629" y="213"/>
                  <a:pt x="9487" y="0"/>
                  <a:pt x="12344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6" name="Google Shape;876;p37"/>
          <p:cNvSpPr/>
          <p:nvPr/>
        </p:nvSpPr>
        <p:spPr>
          <a:xfrm>
            <a:off x="317" y="515"/>
            <a:ext cx="2216100" cy="137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07516" y="0"/>
                </a:lnTo>
                <a:lnTo>
                  <a:pt x="112674" y="10055"/>
                </a:lnTo>
                <a:cubicBezTo>
                  <a:pt x="124070" y="37568"/>
                  <a:pt x="122170" y="75119"/>
                  <a:pt x="106976" y="99285"/>
                </a:cubicBezTo>
                <a:cubicBezTo>
                  <a:pt x="89610" y="126904"/>
                  <a:pt x="61253" y="126904"/>
                  <a:pt x="43888" y="99285"/>
                </a:cubicBezTo>
                <a:cubicBezTo>
                  <a:pt x="24173" y="67929"/>
                  <a:pt x="10619" y="46372"/>
                  <a:pt x="1301" y="31552"/>
                </a:cubicBezTo>
                <a:lnTo>
                  <a:pt x="0" y="29482"/>
                </a:ln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7" name="Google Shape;877;p37"/>
          <p:cNvSpPr/>
          <p:nvPr/>
        </p:nvSpPr>
        <p:spPr>
          <a:xfrm>
            <a:off x="1680699" y="1885445"/>
            <a:ext cx="2971500" cy="2938500"/>
          </a:xfrm>
          <a:custGeom>
            <a:rect b="b" l="l" r="r" t="t"/>
            <a:pathLst>
              <a:path extrusionOk="0" h="120000" w="120000">
                <a:moveTo>
                  <a:pt x="107049" y="12950"/>
                </a:moveTo>
                <a:cubicBezTo>
                  <a:pt x="107049" y="12950"/>
                  <a:pt x="107049" y="12950"/>
                  <a:pt x="107049" y="12950"/>
                </a:cubicBezTo>
                <a:cubicBezTo>
                  <a:pt x="94098" y="0"/>
                  <a:pt x="72950" y="0"/>
                  <a:pt x="60000" y="12950"/>
                </a:cubicBezTo>
                <a:cubicBezTo>
                  <a:pt x="12950" y="60000"/>
                  <a:pt x="12950" y="60000"/>
                  <a:pt x="12950" y="60000"/>
                </a:cubicBezTo>
                <a:cubicBezTo>
                  <a:pt x="0" y="72950"/>
                  <a:pt x="0" y="94098"/>
                  <a:pt x="12950" y="107049"/>
                </a:cubicBezTo>
                <a:cubicBezTo>
                  <a:pt x="12950" y="107049"/>
                  <a:pt x="12950" y="107049"/>
                  <a:pt x="12950" y="107049"/>
                </a:cubicBezTo>
                <a:cubicBezTo>
                  <a:pt x="25901" y="120000"/>
                  <a:pt x="47049" y="120000"/>
                  <a:pt x="60000" y="107049"/>
                </a:cubicBezTo>
                <a:cubicBezTo>
                  <a:pt x="107049" y="60000"/>
                  <a:pt x="107049" y="60000"/>
                  <a:pt x="107049" y="60000"/>
                </a:cubicBezTo>
                <a:cubicBezTo>
                  <a:pt x="120000" y="47049"/>
                  <a:pt x="120000" y="25901"/>
                  <a:pt x="107049" y="1295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8" name="Google Shape;878;p37"/>
          <p:cNvSpPr/>
          <p:nvPr/>
        </p:nvSpPr>
        <p:spPr>
          <a:xfrm>
            <a:off x="2451439" y="4197231"/>
            <a:ext cx="2120400" cy="945600"/>
          </a:xfrm>
          <a:custGeom>
            <a:rect b="b" l="l" r="r" t="t"/>
            <a:pathLst>
              <a:path extrusionOk="0" h="120000" w="120000">
                <a:moveTo>
                  <a:pt x="73425" y="0"/>
                </a:moveTo>
                <a:cubicBezTo>
                  <a:pt x="85370" y="0"/>
                  <a:pt x="97315" y="10068"/>
                  <a:pt x="106389" y="30205"/>
                </a:cubicBezTo>
                <a:cubicBezTo>
                  <a:pt x="116597" y="52860"/>
                  <a:pt x="121063" y="83580"/>
                  <a:pt x="119787" y="113292"/>
                </a:cubicBezTo>
                <a:lnTo>
                  <a:pt x="119353" y="120000"/>
                </a:lnTo>
                <a:lnTo>
                  <a:pt x="0" y="120000"/>
                </a:lnTo>
                <a:lnTo>
                  <a:pt x="2345" y="114794"/>
                </a:lnTo>
                <a:cubicBezTo>
                  <a:pt x="11616" y="94218"/>
                  <a:pt x="23978" y="66784"/>
                  <a:pt x="40460" y="30205"/>
                </a:cubicBezTo>
                <a:cubicBezTo>
                  <a:pt x="49534" y="10068"/>
                  <a:pt x="61479" y="0"/>
                  <a:pt x="73425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9" name="Google Shape;879;p37"/>
          <p:cNvSpPr/>
          <p:nvPr/>
        </p:nvSpPr>
        <p:spPr>
          <a:xfrm>
            <a:off x="1760870" y="515"/>
            <a:ext cx="2811000" cy="2500800"/>
          </a:xfrm>
          <a:custGeom>
            <a:rect b="b" l="l" r="r" t="t"/>
            <a:pathLst>
              <a:path extrusionOk="0" h="120000" w="120000">
                <a:moveTo>
                  <a:pt x="58213" y="0"/>
                </a:moveTo>
                <a:lnTo>
                  <a:pt x="111190" y="0"/>
                </a:lnTo>
                <a:lnTo>
                  <a:pt x="114224" y="4134"/>
                </a:lnTo>
                <a:cubicBezTo>
                  <a:pt x="123208" y="19294"/>
                  <a:pt x="121711" y="39984"/>
                  <a:pt x="109732" y="53300"/>
                </a:cubicBezTo>
                <a:cubicBezTo>
                  <a:pt x="109732" y="53300"/>
                  <a:pt x="109732" y="53300"/>
                  <a:pt x="60000" y="108586"/>
                </a:cubicBezTo>
                <a:cubicBezTo>
                  <a:pt x="46310" y="123804"/>
                  <a:pt x="23956" y="123804"/>
                  <a:pt x="10267" y="108586"/>
                </a:cubicBezTo>
                <a:cubicBezTo>
                  <a:pt x="-3422" y="93368"/>
                  <a:pt x="-3422" y="68518"/>
                  <a:pt x="10267" y="53300"/>
                </a:cubicBezTo>
                <a:cubicBezTo>
                  <a:pt x="10267" y="53300"/>
                  <a:pt x="10267" y="53300"/>
                  <a:pt x="55481" y="30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80" name="Google Shape;880;p37"/>
          <p:cNvSpPr/>
          <p:nvPr/>
        </p:nvSpPr>
        <p:spPr>
          <a:xfrm>
            <a:off x="1983906" y="514"/>
            <a:ext cx="1201800" cy="25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18067" y="8936"/>
                </a:lnTo>
                <a:cubicBezTo>
                  <a:pt x="86049" y="157021"/>
                  <a:pt x="33763" y="157021"/>
                  <a:pt x="1745" y="89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81" name="Google Shape;881;p37"/>
          <p:cNvSpPr txBox="1"/>
          <p:nvPr>
            <p:ph type="ctrTitle"/>
          </p:nvPr>
        </p:nvSpPr>
        <p:spPr>
          <a:xfrm>
            <a:off x="1276350" y="1785848"/>
            <a:ext cx="6750000" cy="14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entury Gothic"/>
              <a:buNone/>
              <a:defRPr b="1" i="0" sz="3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82" name="Google Shape;882;p37"/>
          <p:cNvSpPr txBox="1"/>
          <p:nvPr>
            <p:ph idx="1" type="body"/>
          </p:nvPr>
        </p:nvSpPr>
        <p:spPr>
          <a:xfrm>
            <a:off x="1276350" y="3093475"/>
            <a:ext cx="5586600" cy="609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indent="-342900" lvl="2" marL="13716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883" name="Google Shape;883;p37"/>
          <p:cNvGrpSpPr/>
          <p:nvPr/>
        </p:nvGrpSpPr>
        <p:grpSpPr>
          <a:xfrm>
            <a:off x="5387043" y="3955316"/>
            <a:ext cx="3269376" cy="698206"/>
            <a:chOff x="7182724" y="5273755"/>
            <a:chExt cx="4359168" cy="930941"/>
          </a:xfrm>
        </p:grpSpPr>
        <p:sp>
          <p:nvSpPr>
            <p:cNvPr id="884" name="Google Shape;884;p37"/>
            <p:cNvSpPr/>
            <p:nvPr/>
          </p:nvSpPr>
          <p:spPr>
            <a:xfrm>
              <a:off x="9170435" y="5840212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85" name="Google Shape;885;p37"/>
            <p:cNvSpPr/>
            <p:nvPr/>
          </p:nvSpPr>
          <p:spPr>
            <a:xfrm>
              <a:off x="7182724" y="5402599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86" name="Google Shape;886;p37"/>
            <p:cNvSpPr/>
            <p:nvPr/>
          </p:nvSpPr>
          <p:spPr>
            <a:xfrm>
              <a:off x="7885404" y="5409977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87" name="Google Shape;887;p37"/>
            <p:cNvSpPr/>
            <p:nvPr/>
          </p:nvSpPr>
          <p:spPr>
            <a:xfrm>
              <a:off x="8408157" y="5273755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88" name="Google Shape;888;p37"/>
            <p:cNvSpPr/>
            <p:nvPr/>
          </p:nvSpPr>
          <p:spPr>
            <a:xfrm>
              <a:off x="8815121" y="5402599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89" name="Google Shape;889;p37"/>
            <p:cNvSpPr/>
            <p:nvPr/>
          </p:nvSpPr>
          <p:spPr>
            <a:xfrm>
              <a:off x="9411094" y="540259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0" name="Google Shape;890;p37"/>
            <p:cNvSpPr/>
            <p:nvPr/>
          </p:nvSpPr>
          <p:spPr>
            <a:xfrm>
              <a:off x="10269862" y="5404301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1" name="Google Shape;891;p37"/>
            <p:cNvSpPr/>
            <p:nvPr/>
          </p:nvSpPr>
          <p:spPr>
            <a:xfrm>
              <a:off x="10711449" y="5404301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9816923" y="540259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3" name="Google Shape;893;p37"/>
            <p:cNvSpPr/>
            <p:nvPr/>
          </p:nvSpPr>
          <p:spPr>
            <a:xfrm>
              <a:off x="11125792" y="5404301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4" name="Google Shape;894;p37"/>
            <p:cNvSpPr/>
            <p:nvPr/>
          </p:nvSpPr>
          <p:spPr>
            <a:xfrm>
              <a:off x="8173741" y="6197796"/>
              <a:ext cx="540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5" name="Google Shape;895;p37"/>
            <p:cNvSpPr/>
            <p:nvPr/>
          </p:nvSpPr>
          <p:spPr>
            <a:xfrm>
              <a:off x="8270232" y="6096197"/>
              <a:ext cx="24900" cy="1026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34871" y="0"/>
                    <a:pt x="34871" y="0"/>
                    <a:pt x="34871" y="0"/>
                  </a:cubicBezTo>
                  <a:cubicBezTo>
                    <a:pt x="34871" y="102185"/>
                    <a:pt x="34871" y="102185"/>
                    <a:pt x="34871" y="102185"/>
                  </a:cubicBezTo>
                  <a:cubicBezTo>
                    <a:pt x="34871" y="105402"/>
                    <a:pt x="37948" y="107876"/>
                    <a:pt x="46153" y="109855"/>
                  </a:cubicBezTo>
                  <a:cubicBezTo>
                    <a:pt x="53333" y="111587"/>
                    <a:pt x="63589" y="112577"/>
                    <a:pt x="76923" y="112577"/>
                  </a:cubicBezTo>
                  <a:cubicBezTo>
                    <a:pt x="81025" y="112577"/>
                    <a:pt x="87179" y="112329"/>
                    <a:pt x="94358" y="112082"/>
                  </a:cubicBezTo>
                  <a:cubicBezTo>
                    <a:pt x="101538" y="111835"/>
                    <a:pt x="107692" y="111340"/>
                    <a:pt x="113846" y="110845"/>
                  </a:cubicBezTo>
                  <a:cubicBezTo>
                    <a:pt x="120000" y="117525"/>
                    <a:pt x="120000" y="117525"/>
                    <a:pt x="120000" y="117525"/>
                  </a:cubicBezTo>
                  <a:cubicBezTo>
                    <a:pt x="112820" y="118268"/>
                    <a:pt x="103589" y="118762"/>
                    <a:pt x="92307" y="119257"/>
                  </a:cubicBezTo>
                  <a:cubicBezTo>
                    <a:pt x="81025" y="119752"/>
                    <a:pt x="70769" y="120000"/>
                    <a:pt x="62564" y="120000"/>
                  </a:cubicBezTo>
                  <a:cubicBezTo>
                    <a:pt x="44102" y="120000"/>
                    <a:pt x="28717" y="118762"/>
                    <a:pt x="17435" y="115793"/>
                  </a:cubicBezTo>
                  <a:cubicBezTo>
                    <a:pt x="6153" y="113072"/>
                    <a:pt x="0" y="109360"/>
                    <a:pt x="0" y="1046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6" name="Google Shape;896;p37"/>
            <p:cNvSpPr/>
            <p:nvPr/>
          </p:nvSpPr>
          <p:spPr>
            <a:xfrm>
              <a:off x="8328127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500" y="102134"/>
                  </a:cubicBezTo>
                  <a:cubicBezTo>
                    <a:pt x="11785" y="96404"/>
                    <a:pt x="7857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857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785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642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7" name="Google Shape;897;p37"/>
            <p:cNvSpPr/>
            <p:nvPr/>
          </p:nvSpPr>
          <p:spPr>
            <a:xfrm>
              <a:off x="8437104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5656" y="120000"/>
                  </a:moveTo>
                  <a:cubicBezTo>
                    <a:pt x="39191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8888" y="106516"/>
                    <a:pt x="5656" y="102471"/>
                    <a:pt x="3232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212" y="74494"/>
                    <a:pt x="4040" y="70449"/>
                  </a:cubicBezTo>
                  <a:cubicBezTo>
                    <a:pt x="6868" y="66067"/>
                    <a:pt x="10909" y="62696"/>
                    <a:pt x="16161" y="59662"/>
                  </a:cubicBezTo>
                  <a:cubicBezTo>
                    <a:pt x="21414" y="56629"/>
                    <a:pt x="27474" y="54269"/>
                    <a:pt x="34343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050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575" y="12471"/>
                  </a:cubicBezTo>
                  <a:cubicBezTo>
                    <a:pt x="29898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6767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5959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8787" y="117977"/>
                    <a:pt x="117979" y="117977"/>
                    <a:pt x="117171" y="117977"/>
                  </a:cubicBezTo>
                  <a:cubicBezTo>
                    <a:pt x="116363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434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5757" y="105168"/>
                    <a:pt x="87676" y="110561"/>
                    <a:pt x="77979" y="114269"/>
                  </a:cubicBezTo>
                  <a:cubicBezTo>
                    <a:pt x="67878" y="117977"/>
                    <a:pt x="57373" y="120000"/>
                    <a:pt x="45656" y="120000"/>
                  </a:cubicBezTo>
                  <a:close/>
                  <a:moveTo>
                    <a:pt x="48484" y="110898"/>
                  </a:moveTo>
                  <a:cubicBezTo>
                    <a:pt x="58585" y="110898"/>
                    <a:pt x="68282" y="109550"/>
                    <a:pt x="76767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272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2929" y="75842"/>
                    <a:pt x="12929" y="83595"/>
                  </a:cubicBezTo>
                  <a:cubicBezTo>
                    <a:pt x="12929" y="87303"/>
                    <a:pt x="13737" y="91011"/>
                    <a:pt x="15757" y="94382"/>
                  </a:cubicBezTo>
                  <a:cubicBezTo>
                    <a:pt x="17373" y="97752"/>
                    <a:pt x="19797" y="100786"/>
                    <a:pt x="23030" y="103146"/>
                  </a:cubicBezTo>
                  <a:cubicBezTo>
                    <a:pt x="26262" y="105505"/>
                    <a:pt x="29898" y="107528"/>
                    <a:pt x="34343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8" name="Google Shape;898;p37"/>
            <p:cNvSpPr/>
            <p:nvPr/>
          </p:nvSpPr>
          <p:spPr>
            <a:xfrm>
              <a:off x="854778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111" y="21279"/>
                    <a:pt x="42962" y="14651"/>
                    <a:pt x="57777" y="9418"/>
                  </a:cubicBezTo>
                  <a:cubicBezTo>
                    <a:pt x="71851" y="3837"/>
                    <a:pt x="87407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899" name="Google Shape;899;p37"/>
            <p:cNvSpPr/>
            <p:nvPr/>
          </p:nvSpPr>
          <p:spPr>
            <a:xfrm>
              <a:off x="8623843" y="6124009"/>
              <a:ext cx="59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907" y="120000"/>
                    <a:pt x="105907" y="120000"/>
                    <a:pt x="105907" y="120000"/>
                  </a:cubicBezTo>
                  <a:cubicBezTo>
                    <a:pt x="105907" y="54326"/>
                    <a:pt x="105907" y="54326"/>
                    <a:pt x="105907" y="54326"/>
                  </a:cubicBezTo>
                  <a:cubicBezTo>
                    <a:pt x="105907" y="39197"/>
                    <a:pt x="102918" y="27851"/>
                    <a:pt x="97793" y="20974"/>
                  </a:cubicBezTo>
                  <a:cubicBezTo>
                    <a:pt x="92241" y="14097"/>
                    <a:pt x="83701" y="10659"/>
                    <a:pt x="72170" y="10659"/>
                  </a:cubicBezTo>
                  <a:cubicBezTo>
                    <a:pt x="65765" y="10659"/>
                    <a:pt x="59786" y="11346"/>
                    <a:pt x="53380" y="13409"/>
                  </a:cubicBezTo>
                  <a:cubicBezTo>
                    <a:pt x="47402" y="15128"/>
                    <a:pt x="41850" y="17535"/>
                    <a:pt x="36725" y="20974"/>
                  </a:cubicBezTo>
                  <a:cubicBezTo>
                    <a:pt x="31601" y="24412"/>
                    <a:pt x="26903" y="28194"/>
                    <a:pt x="23060" y="32664"/>
                  </a:cubicBezTo>
                  <a:cubicBezTo>
                    <a:pt x="19217" y="37134"/>
                    <a:pt x="16227" y="41948"/>
                    <a:pt x="14092" y="47106"/>
                  </a:cubicBezTo>
                  <a:cubicBezTo>
                    <a:pt x="14092" y="120000"/>
                    <a:pt x="14092" y="120000"/>
                    <a:pt x="1409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3238" y="2063"/>
                    <a:pt x="13238" y="2063"/>
                    <a:pt x="13238" y="2063"/>
                  </a:cubicBezTo>
                  <a:cubicBezTo>
                    <a:pt x="13238" y="30257"/>
                    <a:pt x="13238" y="30257"/>
                    <a:pt x="13238" y="30257"/>
                  </a:cubicBezTo>
                  <a:cubicBezTo>
                    <a:pt x="16227" y="25787"/>
                    <a:pt x="20071" y="21661"/>
                    <a:pt x="24341" y="17879"/>
                  </a:cubicBezTo>
                  <a:cubicBezTo>
                    <a:pt x="29039" y="14097"/>
                    <a:pt x="33736" y="11002"/>
                    <a:pt x="39288" y="8252"/>
                  </a:cubicBezTo>
                  <a:cubicBezTo>
                    <a:pt x="44839" y="5845"/>
                    <a:pt x="50818" y="3782"/>
                    <a:pt x="56797" y="2406"/>
                  </a:cubicBezTo>
                  <a:cubicBezTo>
                    <a:pt x="63202" y="687"/>
                    <a:pt x="69608" y="0"/>
                    <a:pt x="76014" y="0"/>
                  </a:cubicBezTo>
                  <a:cubicBezTo>
                    <a:pt x="92241" y="0"/>
                    <a:pt x="103345" y="4469"/>
                    <a:pt x="110177" y="13753"/>
                  </a:cubicBezTo>
                  <a:cubicBezTo>
                    <a:pt x="116583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0" name="Google Shape;900;p37"/>
            <p:cNvSpPr/>
            <p:nvPr/>
          </p:nvSpPr>
          <p:spPr>
            <a:xfrm>
              <a:off x="8789580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1" name="Google Shape;901;p37"/>
            <p:cNvSpPr/>
            <p:nvPr/>
          </p:nvSpPr>
          <p:spPr>
            <a:xfrm>
              <a:off x="8880395" y="6124009"/>
              <a:ext cx="65700" cy="75600"/>
            </a:xfrm>
            <a:custGeom>
              <a:rect b="b" l="l" r="r" t="t"/>
              <a:pathLst>
                <a:path extrusionOk="0" h="120000" w="120000">
                  <a:moveTo>
                    <a:pt x="0" y="59325"/>
                  </a:moveTo>
                  <a:cubicBezTo>
                    <a:pt x="0" y="51235"/>
                    <a:pt x="1558" y="43483"/>
                    <a:pt x="4675" y="36404"/>
                  </a:cubicBezTo>
                  <a:cubicBezTo>
                    <a:pt x="8181" y="28988"/>
                    <a:pt x="12467" y="22921"/>
                    <a:pt x="18701" y="17528"/>
                  </a:cubicBezTo>
                  <a:cubicBezTo>
                    <a:pt x="24545" y="12134"/>
                    <a:pt x="31558" y="7752"/>
                    <a:pt x="39350" y="4719"/>
                  </a:cubicBezTo>
                  <a:cubicBezTo>
                    <a:pt x="47532" y="1685"/>
                    <a:pt x="56493" y="0"/>
                    <a:pt x="65844" y="0"/>
                  </a:cubicBezTo>
                  <a:cubicBezTo>
                    <a:pt x="77922" y="0"/>
                    <a:pt x="88831" y="2359"/>
                    <a:pt x="97792" y="7078"/>
                  </a:cubicBezTo>
                  <a:cubicBezTo>
                    <a:pt x="107142" y="11797"/>
                    <a:pt x="114155" y="18539"/>
                    <a:pt x="118831" y="26966"/>
                  </a:cubicBezTo>
                  <a:cubicBezTo>
                    <a:pt x="106363" y="30674"/>
                    <a:pt x="106363" y="30674"/>
                    <a:pt x="106363" y="30674"/>
                  </a:cubicBezTo>
                  <a:cubicBezTo>
                    <a:pt x="102467" y="24269"/>
                    <a:pt x="96623" y="19213"/>
                    <a:pt x="89220" y="15505"/>
                  </a:cubicBezTo>
                  <a:cubicBezTo>
                    <a:pt x="81818" y="11797"/>
                    <a:pt x="74025" y="10112"/>
                    <a:pt x="65064" y="10112"/>
                  </a:cubicBezTo>
                  <a:cubicBezTo>
                    <a:pt x="57662" y="10112"/>
                    <a:pt x="51038" y="11460"/>
                    <a:pt x="44415" y="13820"/>
                  </a:cubicBezTo>
                  <a:cubicBezTo>
                    <a:pt x="38181" y="16516"/>
                    <a:pt x="32727" y="19887"/>
                    <a:pt x="28051" y="24269"/>
                  </a:cubicBezTo>
                  <a:cubicBezTo>
                    <a:pt x="23376" y="28651"/>
                    <a:pt x="19480" y="34044"/>
                    <a:pt x="17142" y="40112"/>
                  </a:cubicBezTo>
                  <a:cubicBezTo>
                    <a:pt x="14415" y="46179"/>
                    <a:pt x="12857" y="52584"/>
                    <a:pt x="12857" y="59325"/>
                  </a:cubicBezTo>
                  <a:cubicBezTo>
                    <a:pt x="12857" y="66404"/>
                    <a:pt x="14415" y="73146"/>
                    <a:pt x="17142" y="79213"/>
                  </a:cubicBezTo>
                  <a:cubicBezTo>
                    <a:pt x="20259" y="85280"/>
                    <a:pt x="23766" y="90674"/>
                    <a:pt x="28441" y="95056"/>
                  </a:cubicBezTo>
                  <a:cubicBezTo>
                    <a:pt x="33116" y="99775"/>
                    <a:pt x="38961" y="103146"/>
                    <a:pt x="45194" y="105842"/>
                  </a:cubicBezTo>
                  <a:cubicBezTo>
                    <a:pt x="51428" y="108539"/>
                    <a:pt x="58051" y="109887"/>
                    <a:pt x="65454" y="109887"/>
                  </a:cubicBezTo>
                  <a:cubicBezTo>
                    <a:pt x="70129" y="109887"/>
                    <a:pt x="74805" y="109213"/>
                    <a:pt x="79090" y="108202"/>
                  </a:cubicBezTo>
                  <a:cubicBezTo>
                    <a:pt x="83766" y="106853"/>
                    <a:pt x="88051" y="105505"/>
                    <a:pt x="91948" y="103483"/>
                  </a:cubicBezTo>
                  <a:cubicBezTo>
                    <a:pt x="95454" y="101460"/>
                    <a:pt x="98961" y="99438"/>
                    <a:pt x="101688" y="96741"/>
                  </a:cubicBezTo>
                  <a:cubicBezTo>
                    <a:pt x="104415" y="94044"/>
                    <a:pt x="106363" y="91348"/>
                    <a:pt x="107532" y="88651"/>
                  </a:cubicBezTo>
                  <a:cubicBezTo>
                    <a:pt x="120000" y="91685"/>
                    <a:pt x="120000" y="91685"/>
                    <a:pt x="120000" y="91685"/>
                  </a:cubicBezTo>
                  <a:cubicBezTo>
                    <a:pt x="118441" y="95730"/>
                    <a:pt x="115714" y="99438"/>
                    <a:pt x="112207" y="102808"/>
                  </a:cubicBezTo>
                  <a:cubicBezTo>
                    <a:pt x="108701" y="106516"/>
                    <a:pt x="104805" y="109550"/>
                    <a:pt x="99740" y="111910"/>
                  </a:cubicBezTo>
                  <a:cubicBezTo>
                    <a:pt x="95064" y="114606"/>
                    <a:pt x="89610" y="116292"/>
                    <a:pt x="84155" y="117977"/>
                  </a:cubicBezTo>
                  <a:cubicBezTo>
                    <a:pt x="78311" y="119325"/>
                    <a:pt x="72467" y="120000"/>
                    <a:pt x="66233" y="120000"/>
                  </a:cubicBezTo>
                  <a:cubicBezTo>
                    <a:pt x="56883" y="120000"/>
                    <a:pt x="47922" y="118314"/>
                    <a:pt x="40129" y="115280"/>
                  </a:cubicBezTo>
                  <a:cubicBezTo>
                    <a:pt x="31948" y="111910"/>
                    <a:pt x="24935" y="107528"/>
                    <a:pt x="19090" y="102134"/>
                  </a:cubicBezTo>
                  <a:cubicBezTo>
                    <a:pt x="13246" y="96404"/>
                    <a:pt x="8571" y="90000"/>
                    <a:pt x="5064" y="82921"/>
                  </a:cubicBezTo>
                  <a:cubicBezTo>
                    <a:pt x="1558" y="75505"/>
                    <a:pt x="0" y="67752"/>
                    <a:pt x="0" y="593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2" name="Google Shape;902;p37"/>
            <p:cNvSpPr/>
            <p:nvPr/>
          </p:nvSpPr>
          <p:spPr>
            <a:xfrm>
              <a:off x="8990508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3" name="Google Shape;903;p37"/>
            <p:cNvSpPr/>
            <p:nvPr/>
          </p:nvSpPr>
          <p:spPr>
            <a:xfrm>
              <a:off x="9062024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357" y="120000"/>
                  </a:moveTo>
                  <a:cubicBezTo>
                    <a:pt x="51785" y="120000"/>
                    <a:pt x="43571" y="118314"/>
                    <a:pt x="36428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404"/>
                    <a:pt x="7500" y="90000"/>
                    <a:pt x="4285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285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571" y="7752"/>
                    <a:pt x="36071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928" y="4719"/>
                  </a:cubicBezTo>
                  <a:cubicBezTo>
                    <a:pt x="91071" y="8089"/>
                    <a:pt x="97500" y="12471"/>
                    <a:pt x="102857" y="17865"/>
                  </a:cubicBezTo>
                  <a:cubicBezTo>
                    <a:pt x="108214" y="23258"/>
                    <a:pt x="112142" y="29325"/>
                    <a:pt x="115357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19642" y="63370"/>
                    <a:pt x="119642" y="64044"/>
                    <a:pt x="119642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500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214" y="109887"/>
                    <a:pt x="54285" y="110898"/>
                    <a:pt x="60714" y="110898"/>
                  </a:cubicBezTo>
                  <a:cubicBezTo>
                    <a:pt x="65000" y="110898"/>
                    <a:pt x="69285" y="110561"/>
                    <a:pt x="73571" y="109213"/>
                  </a:cubicBezTo>
                  <a:cubicBezTo>
                    <a:pt x="77500" y="108202"/>
                    <a:pt x="81428" y="106853"/>
                    <a:pt x="85000" y="104831"/>
                  </a:cubicBezTo>
                  <a:cubicBezTo>
                    <a:pt x="88571" y="102808"/>
                    <a:pt x="91785" y="100449"/>
                    <a:pt x="94285" y="97752"/>
                  </a:cubicBezTo>
                  <a:cubicBezTo>
                    <a:pt x="97142" y="95056"/>
                    <a:pt x="99285" y="92022"/>
                    <a:pt x="100714" y="88651"/>
                  </a:cubicBezTo>
                  <a:cubicBezTo>
                    <a:pt x="111071" y="91348"/>
                    <a:pt x="111071" y="91348"/>
                    <a:pt x="111071" y="91348"/>
                  </a:cubicBezTo>
                  <a:cubicBezTo>
                    <a:pt x="109285" y="95730"/>
                    <a:pt x="106785" y="99438"/>
                    <a:pt x="103214" y="102808"/>
                  </a:cubicBezTo>
                  <a:cubicBezTo>
                    <a:pt x="100000" y="106516"/>
                    <a:pt x="96071" y="109550"/>
                    <a:pt x="91428" y="111910"/>
                  </a:cubicBezTo>
                  <a:cubicBezTo>
                    <a:pt x="87142" y="114606"/>
                    <a:pt x="82142" y="116292"/>
                    <a:pt x="76785" y="117977"/>
                  </a:cubicBezTo>
                  <a:cubicBezTo>
                    <a:pt x="71428" y="119325"/>
                    <a:pt x="66071" y="120000"/>
                    <a:pt x="60357" y="120000"/>
                  </a:cubicBezTo>
                  <a:close/>
                  <a:moveTo>
                    <a:pt x="108571" y="55617"/>
                  </a:moveTo>
                  <a:cubicBezTo>
                    <a:pt x="107857" y="48539"/>
                    <a:pt x="106428" y="42471"/>
                    <a:pt x="103571" y="36741"/>
                  </a:cubicBezTo>
                  <a:cubicBezTo>
                    <a:pt x="100714" y="31011"/>
                    <a:pt x="97142" y="26292"/>
                    <a:pt x="92857" y="22247"/>
                  </a:cubicBezTo>
                  <a:cubicBezTo>
                    <a:pt x="88571" y="18202"/>
                    <a:pt x="83571" y="14831"/>
                    <a:pt x="77857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071" y="14831"/>
                    <a:pt x="31071" y="18202"/>
                    <a:pt x="26785" y="22247"/>
                  </a:cubicBezTo>
                  <a:cubicBezTo>
                    <a:pt x="22500" y="26292"/>
                    <a:pt x="18928" y="31348"/>
                    <a:pt x="16428" y="36741"/>
                  </a:cubicBezTo>
                  <a:cubicBezTo>
                    <a:pt x="13928" y="42471"/>
                    <a:pt x="12142" y="48876"/>
                    <a:pt x="11785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4" name="Google Shape;904;p37"/>
            <p:cNvSpPr/>
            <p:nvPr/>
          </p:nvSpPr>
          <p:spPr>
            <a:xfrm>
              <a:off x="9171002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565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3131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90101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626" y="110898"/>
                    <a:pt x="102626" y="107865"/>
                  </a:cubicBezTo>
                  <a:cubicBezTo>
                    <a:pt x="102626" y="98426"/>
                    <a:pt x="102626" y="98426"/>
                    <a:pt x="102626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525" y="98764"/>
                    <a:pt x="96565" y="93370"/>
                  </a:cubicBezTo>
                  <a:cubicBezTo>
                    <a:pt x="99797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939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9191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5" name="Google Shape;905;p37"/>
            <p:cNvSpPr/>
            <p:nvPr/>
          </p:nvSpPr>
          <p:spPr>
            <a:xfrm>
              <a:off x="9273169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7872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3404" y="115862"/>
                  </a:cubicBezTo>
                  <a:cubicBezTo>
                    <a:pt x="39574" y="114568"/>
                    <a:pt x="36382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2765" y="30258"/>
                    <a:pt x="102765" y="30258"/>
                    <a:pt x="102765" y="30258"/>
                  </a:cubicBezTo>
                  <a:cubicBezTo>
                    <a:pt x="102765" y="37241"/>
                    <a:pt x="102765" y="37241"/>
                    <a:pt x="102765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255" y="107844"/>
                    <a:pt x="60000" y="109655"/>
                  </a:cubicBezTo>
                  <a:cubicBezTo>
                    <a:pt x="65744" y="111206"/>
                    <a:pt x="72127" y="111982"/>
                    <a:pt x="79148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6" name="Google Shape;906;p37"/>
            <p:cNvSpPr/>
            <p:nvPr/>
          </p:nvSpPr>
          <p:spPr>
            <a:xfrm>
              <a:off x="9348659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142" y="102134"/>
                  </a:cubicBezTo>
                  <a:cubicBezTo>
                    <a:pt x="11785" y="96404"/>
                    <a:pt x="7500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285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7" name="Google Shape;907;p37"/>
            <p:cNvSpPr/>
            <p:nvPr/>
          </p:nvSpPr>
          <p:spPr>
            <a:xfrm>
              <a:off x="9520639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8" name="Google Shape;908;p37"/>
            <p:cNvSpPr/>
            <p:nvPr/>
          </p:nvSpPr>
          <p:spPr>
            <a:xfrm>
              <a:off x="9609752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8510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4042" y="115862"/>
                  </a:cubicBezTo>
                  <a:cubicBezTo>
                    <a:pt x="40212" y="114568"/>
                    <a:pt x="37021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3404" y="30258"/>
                    <a:pt x="103404" y="30258"/>
                    <a:pt x="103404" y="30258"/>
                  </a:cubicBezTo>
                  <a:cubicBezTo>
                    <a:pt x="103404" y="37241"/>
                    <a:pt x="103404" y="37241"/>
                    <a:pt x="103404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893" y="107844"/>
                    <a:pt x="60000" y="109655"/>
                  </a:cubicBezTo>
                  <a:cubicBezTo>
                    <a:pt x="65744" y="111206"/>
                    <a:pt x="72127" y="111982"/>
                    <a:pt x="79787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9" name="Google Shape;909;p37"/>
            <p:cNvSpPr/>
            <p:nvPr/>
          </p:nvSpPr>
          <p:spPr>
            <a:xfrm>
              <a:off x="9689782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6441" y="11162"/>
                    <a:pt x="76564" y="14302"/>
                    <a:pt x="60368" y="20232"/>
                  </a:cubicBezTo>
                  <a:cubicBezTo>
                    <a:pt x="43435" y="26511"/>
                    <a:pt x="31656" y="34883"/>
                    <a:pt x="24294" y="45348"/>
                  </a:cubicBezTo>
                  <a:cubicBezTo>
                    <a:pt x="24294" y="120000"/>
                    <a:pt x="24294" y="120000"/>
                    <a:pt x="2429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822" y="348"/>
                    <a:pt x="22822" y="348"/>
                    <a:pt x="22822" y="348"/>
                  </a:cubicBezTo>
                  <a:cubicBezTo>
                    <a:pt x="22822" y="30000"/>
                    <a:pt x="22822" y="30000"/>
                    <a:pt x="22822" y="30000"/>
                  </a:cubicBezTo>
                  <a:cubicBezTo>
                    <a:pt x="31656" y="21279"/>
                    <a:pt x="43435" y="14651"/>
                    <a:pt x="58159" y="9418"/>
                  </a:cubicBezTo>
                  <a:cubicBezTo>
                    <a:pt x="72147" y="3837"/>
                    <a:pt x="87607" y="1046"/>
                    <a:pt x="104539" y="348"/>
                  </a:cubicBezTo>
                  <a:cubicBezTo>
                    <a:pt x="107484" y="348"/>
                    <a:pt x="110429" y="0"/>
                    <a:pt x="112638" y="0"/>
                  </a:cubicBezTo>
                  <a:cubicBezTo>
                    <a:pt x="115582" y="0"/>
                    <a:pt x="117791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10" name="Google Shape;910;p37"/>
            <p:cNvSpPr/>
            <p:nvPr/>
          </p:nvSpPr>
          <p:spPr>
            <a:xfrm>
              <a:off x="9758461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161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9868574" y="6124009"/>
              <a:ext cx="603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57" y="120000"/>
                    <a:pt x="105857" y="120000"/>
                    <a:pt x="105857" y="120000"/>
                  </a:cubicBezTo>
                  <a:cubicBezTo>
                    <a:pt x="105857" y="54326"/>
                    <a:pt x="105857" y="54326"/>
                    <a:pt x="105857" y="54326"/>
                  </a:cubicBezTo>
                  <a:cubicBezTo>
                    <a:pt x="105857" y="39197"/>
                    <a:pt x="103285" y="27851"/>
                    <a:pt x="97714" y="20974"/>
                  </a:cubicBezTo>
                  <a:cubicBezTo>
                    <a:pt x="92571" y="14097"/>
                    <a:pt x="84000" y="10659"/>
                    <a:pt x="72000" y="10659"/>
                  </a:cubicBezTo>
                  <a:cubicBezTo>
                    <a:pt x="66000" y="10659"/>
                    <a:pt x="59571" y="11346"/>
                    <a:pt x="53571" y="13409"/>
                  </a:cubicBezTo>
                  <a:cubicBezTo>
                    <a:pt x="47571" y="15128"/>
                    <a:pt x="41571" y="17535"/>
                    <a:pt x="36428" y="20974"/>
                  </a:cubicBezTo>
                  <a:cubicBezTo>
                    <a:pt x="31285" y="24412"/>
                    <a:pt x="27000" y="28194"/>
                    <a:pt x="22714" y="32664"/>
                  </a:cubicBezTo>
                  <a:cubicBezTo>
                    <a:pt x="18857" y="37134"/>
                    <a:pt x="15857" y="41948"/>
                    <a:pt x="14142" y="47106"/>
                  </a:cubicBezTo>
                  <a:cubicBezTo>
                    <a:pt x="14142" y="120000"/>
                    <a:pt x="14142" y="120000"/>
                    <a:pt x="1414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2857" y="2063"/>
                    <a:pt x="12857" y="2063"/>
                    <a:pt x="12857" y="2063"/>
                  </a:cubicBezTo>
                  <a:cubicBezTo>
                    <a:pt x="12857" y="30257"/>
                    <a:pt x="12857" y="30257"/>
                    <a:pt x="12857" y="30257"/>
                  </a:cubicBezTo>
                  <a:cubicBezTo>
                    <a:pt x="15857" y="25787"/>
                    <a:pt x="19714" y="21661"/>
                    <a:pt x="24428" y="17879"/>
                  </a:cubicBezTo>
                  <a:cubicBezTo>
                    <a:pt x="28714" y="14097"/>
                    <a:pt x="33857" y="11002"/>
                    <a:pt x="39428" y="8252"/>
                  </a:cubicBezTo>
                  <a:cubicBezTo>
                    <a:pt x="44571" y="5845"/>
                    <a:pt x="50571" y="3782"/>
                    <a:pt x="57000" y="2406"/>
                  </a:cubicBezTo>
                  <a:cubicBezTo>
                    <a:pt x="63428" y="687"/>
                    <a:pt x="69857" y="0"/>
                    <a:pt x="76285" y="0"/>
                  </a:cubicBezTo>
                  <a:cubicBezTo>
                    <a:pt x="92142" y="0"/>
                    <a:pt x="103714" y="4469"/>
                    <a:pt x="110142" y="13753"/>
                  </a:cubicBezTo>
                  <a:cubicBezTo>
                    <a:pt x="117000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9971308" y="6124009"/>
              <a:ext cx="57900" cy="75600"/>
            </a:xfrm>
            <a:custGeom>
              <a:rect b="b" l="l" r="r" t="t"/>
              <a:pathLst>
                <a:path extrusionOk="0" h="120000" w="120000">
                  <a:moveTo>
                    <a:pt x="61549" y="120000"/>
                  </a:moveTo>
                  <a:cubicBezTo>
                    <a:pt x="50036" y="120000"/>
                    <a:pt x="38966" y="118314"/>
                    <a:pt x="27896" y="115617"/>
                  </a:cubicBezTo>
                  <a:cubicBezTo>
                    <a:pt x="17269" y="112584"/>
                    <a:pt x="7970" y="108202"/>
                    <a:pt x="0" y="102134"/>
                  </a:cubicBezTo>
                  <a:cubicBezTo>
                    <a:pt x="7527" y="94719"/>
                    <a:pt x="7527" y="94719"/>
                    <a:pt x="7527" y="94719"/>
                  </a:cubicBezTo>
                  <a:cubicBezTo>
                    <a:pt x="15498" y="100112"/>
                    <a:pt x="23911" y="104494"/>
                    <a:pt x="32767" y="107191"/>
                  </a:cubicBezTo>
                  <a:cubicBezTo>
                    <a:pt x="41623" y="109550"/>
                    <a:pt x="51365" y="110898"/>
                    <a:pt x="61549" y="110898"/>
                  </a:cubicBezTo>
                  <a:cubicBezTo>
                    <a:pt x="74833" y="110898"/>
                    <a:pt x="85461" y="108876"/>
                    <a:pt x="93431" y="104831"/>
                  </a:cubicBezTo>
                  <a:cubicBezTo>
                    <a:pt x="101845" y="100449"/>
                    <a:pt x="105830" y="94719"/>
                    <a:pt x="105830" y="86966"/>
                  </a:cubicBezTo>
                  <a:cubicBezTo>
                    <a:pt x="105830" y="83595"/>
                    <a:pt x="104944" y="80561"/>
                    <a:pt x="102730" y="77865"/>
                  </a:cubicBezTo>
                  <a:cubicBezTo>
                    <a:pt x="100516" y="75505"/>
                    <a:pt x="97416" y="73483"/>
                    <a:pt x="93431" y="71797"/>
                  </a:cubicBezTo>
                  <a:cubicBezTo>
                    <a:pt x="89446" y="70112"/>
                    <a:pt x="84132" y="68426"/>
                    <a:pt x="78376" y="67078"/>
                  </a:cubicBezTo>
                  <a:cubicBezTo>
                    <a:pt x="72177" y="66067"/>
                    <a:pt x="65092" y="64382"/>
                    <a:pt x="57121" y="63033"/>
                  </a:cubicBezTo>
                  <a:cubicBezTo>
                    <a:pt x="48708" y="61685"/>
                    <a:pt x="41180" y="60000"/>
                    <a:pt x="34981" y="58651"/>
                  </a:cubicBezTo>
                  <a:cubicBezTo>
                    <a:pt x="28782" y="56966"/>
                    <a:pt x="23468" y="55280"/>
                    <a:pt x="19483" y="53258"/>
                  </a:cubicBezTo>
                  <a:cubicBezTo>
                    <a:pt x="15055" y="51235"/>
                    <a:pt x="11955" y="48539"/>
                    <a:pt x="10184" y="45842"/>
                  </a:cubicBezTo>
                  <a:cubicBezTo>
                    <a:pt x="7970" y="42808"/>
                    <a:pt x="7084" y="38764"/>
                    <a:pt x="7084" y="34382"/>
                  </a:cubicBezTo>
                  <a:cubicBezTo>
                    <a:pt x="7084" y="28651"/>
                    <a:pt x="8413" y="23595"/>
                    <a:pt x="11512" y="19213"/>
                  </a:cubicBezTo>
                  <a:cubicBezTo>
                    <a:pt x="14169" y="14831"/>
                    <a:pt x="18597" y="11460"/>
                    <a:pt x="23468" y="8426"/>
                  </a:cubicBezTo>
                  <a:cubicBezTo>
                    <a:pt x="28782" y="5730"/>
                    <a:pt x="34538" y="3707"/>
                    <a:pt x="41180" y="2359"/>
                  </a:cubicBezTo>
                  <a:cubicBezTo>
                    <a:pt x="48265" y="674"/>
                    <a:pt x="55350" y="0"/>
                    <a:pt x="62878" y="0"/>
                  </a:cubicBezTo>
                  <a:cubicBezTo>
                    <a:pt x="74833" y="0"/>
                    <a:pt x="85018" y="1685"/>
                    <a:pt x="94317" y="4719"/>
                  </a:cubicBezTo>
                  <a:cubicBezTo>
                    <a:pt x="103616" y="7752"/>
                    <a:pt x="110701" y="11460"/>
                    <a:pt x="115571" y="16179"/>
                  </a:cubicBezTo>
                  <a:cubicBezTo>
                    <a:pt x="107601" y="22247"/>
                    <a:pt x="107601" y="22247"/>
                    <a:pt x="107601" y="22247"/>
                  </a:cubicBezTo>
                  <a:cubicBezTo>
                    <a:pt x="102287" y="17865"/>
                    <a:pt x="96088" y="14494"/>
                    <a:pt x="87675" y="12471"/>
                  </a:cubicBezTo>
                  <a:cubicBezTo>
                    <a:pt x="79704" y="10112"/>
                    <a:pt x="71291" y="9101"/>
                    <a:pt x="61992" y="9101"/>
                  </a:cubicBezTo>
                  <a:cubicBezTo>
                    <a:pt x="56236" y="9101"/>
                    <a:pt x="50922" y="9438"/>
                    <a:pt x="46051" y="10449"/>
                  </a:cubicBezTo>
                  <a:cubicBezTo>
                    <a:pt x="41180" y="11123"/>
                    <a:pt x="36752" y="12471"/>
                    <a:pt x="33210" y="14494"/>
                  </a:cubicBezTo>
                  <a:cubicBezTo>
                    <a:pt x="29225" y="16516"/>
                    <a:pt x="26568" y="18876"/>
                    <a:pt x="24354" y="21910"/>
                  </a:cubicBezTo>
                  <a:cubicBezTo>
                    <a:pt x="22140" y="24943"/>
                    <a:pt x="21254" y="28651"/>
                    <a:pt x="21254" y="32696"/>
                  </a:cubicBezTo>
                  <a:cubicBezTo>
                    <a:pt x="21254" y="36067"/>
                    <a:pt x="21697" y="38764"/>
                    <a:pt x="23468" y="41123"/>
                  </a:cubicBezTo>
                  <a:cubicBezTo>
                    <a:pt x="24797" y="43146"/>
                    <a:pt x="27011" y="44831"/>
                    <a:pt x="30110" y="46179"/>
                  </a:cubicBezTo>
                  <a:cubicBezTo>
                    <a:pt x="33653" y="47865"/>
                    <a:pt x="37638" y="49213"/>
                    <a:pt x="42509" y="50224"/>
                  </a:cubicBezTo>
                  <a:cubicBezTo>
                    <a:pt x="47822" y="51235"/>
                    <a:pt x="53579" y="52584"/>
                    <a:pt x="60664" y="53932"/>
                  </a:cubicBezTo>
                  <a:cubicBezTo>
                    <a:pt x="70405" y="55617"/>
                    <a:pt x="78819" y="57303"/>
                    <a:pt x="86346" y="58988"/>
                  </a:cubicBezTo>
                  <a:cubicBezTo>
                    <a:pt x="93431" y="60674"/>
                    <a:pt x="99630" y="62696"/>
                    <a:pt x="104944" y="65056"/>
                  </a:cubicBezTo>
                  <a:cubicBezTo>
                    <a:pt x="109815" y="67415"/>
                    <a:pt x="113357" y="70112"/>
                    <a:pt x="116014" y="73483"/>
                  </a:cubicBezTo>
                  <a:cubicBezTo>
                    <a:pt x="118671" y="76853"/>
                    <a:pt x="120000" y="80898"/>
                    <a:pt x="120000" y="85955"/>
                  </a:cubicBezTo>
                  <a:cubicBezTo>
                    <a:pt x="120000" y="96404"/>
                    <a:pt x="114686" y="104494"/>
                    <a:pt x="104059" y="110561"/>
                  </a:cubicBezTo>
                  <a:cubicBezTo>
                    <a:pt x="93431" y="116966"/>
                    <a:pt x="79261" y="120000"/>
                    <a:pt x="61549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13" name="Google Shape;913;p37"/>
            <p:cNvSpPr/>
            <p:nvPr/>
          </p:nvSpPr>
          <p:spPr>
            <a:xfrm>
              <a:off x="10066664" y="6094494"/>
              <a:ext cx="45900" cy="103200"/>
            </a:xfrm>
            <a:custGeom>
              <a:rect b="b" l="l" r="r" t="t"/>
              <a:pathLst>
                <a:path extrusionOk="0" h="120000" w="120000">
                  <a:moveTo>
                    <a:pt x="26915" y="120000"/>
                  </a:moveTo>
                  <a:cubicBezTo>
                    <a:pt x="26915" y="52377"/>
                    <a:pt x="26915" y="52377"/>
                    <a:pt x="26915" y="52377"/>
                  </a:cubicBezTo>
                  <a:cubicBezTo>
                    <a:pt x="0" y="52377"/>
                    <a:pt x="0" y="52377"/>
                    <a:pt x="0" y="52377"/>
                  </a:cubicBezTo>
                  <a:cubicBezTo>
                    <a:pt x="0" y="45491"/>
                    <a:pt x="0" y="45491"/>
                    <a:pt x="0" y="45491"/>
                  </a:cubicBezTo>
                  <a:cubicBezTo>
                    <a:pt x="26915" y="45491"/>
                    <a:pt x="26915" y="45491"/>
                    <a:pt x="26915" y="45491"/>
                  </a:cubicBezTo>
                  <a:cubicBezTo>
                    <a:pt x="26915" y="32950"/>
                    <a:pt x="26915" y="32950"/>
                    <a:pt x="26915" y="32950"/>
                  </a:cubicBezTo>
                  <a:cubicBezTo>
                    <a:pt x="26915" y="22622"/>
                    <a:pt x="31962" y="14508"/>
                    <a:pt x="41495" y="8606"/>
                  </a:cubicBezTo>
                  <a:cubicBezTo>
                    <a:pt x="51588" y="2950"/>
                    <a:pt x="65046" y="0"/>
                    <a:pt x="81869" y="0"/>
                  </a:cubicBezTo>
                  <a:cubicBezTo>
                    <a:pt x="89158" y="0"/>
                    <a:pt x="95887" y="491"/>
                    <a:pt x="103177" y="1475"/>
                  </a:cubicBezTo>
                  <a:cubicBezTo>
                    <a:pt x="109906" y="2459"/>
                    <a:pt x="115514" y="3688"/>
                    <a:pt x="120000" y="5409"/>
                  </a:cubicBezTo>
                  <a:cubicBezTo>
                    <a:pt x="113271" y="11311"/>
                    <a:pt x="113271" y="11311"/>
                    <a:pt x="113271" y="11311"/>
                  </a:cubicBezTo>
                  <a:cubicBezTo>
                    <a:pt x="109906" y="10081"/>
                    <a:pt x="105420" y="9098"/>
                    <a:pt x="100373" y="8360"/>
                  </a:cubicBezTo>
                  <a:cubicBezTo>
                    <a:pt x="95327" y="7622"/>
                    <a:pt x="90280" y="7131"/>
                    <a:pt x="84672" y="7131"/>
                  </a:cubicBezTo>
                  <a:cubicBezTo>
                    <a:pt x="72336" y="7131"/>
                    <a:pt x="62803" y="9344"/>
                    <a:pt x="56074" y="13770"/>
                  </a:cubicBezTo>
                  <a:cubicBezTo>
                    <a:pt x="48785" y="18196"/>
                    <a:pt x="45420" y="24590"/>
                    <a:pt x="45420" y="32704"/>
                  </a:cubicBezTo>
                  <a:cubicBezTo>
                    <a:pt x="45420" y="45491"/>
                    <a:pt x="45420" y="45491"/>
                    <a:pt x="45420" y="45491"/>
                  </a:cubicBezTo>
                  <a:cubicBezTo>
                    <a:pt x="100373" y="45491"/>
                    <a:pt x="100373" y="45491"/>
                    <a:pt x="100373" y="45491"/>
                  </a:cubicBezTo>
                  <a:cubicBezTo>
                    <a:pt x="100373" y="52377"/>
                    <a:pt x="100373" y="52377"/>
                    <a:pt x="100373" y="52377"/>
                  </a:cubicBezTo>
                  <a:cubicBezTo>
                    <a:pt x="45420" y="52377"/>
                    <a:pt x="45420" y="52377"/>
                    <a:pt x="45420" y="52377"/>
                  </a:cubicBezTo>
                  <a:cubicBezTo>
                    <a:pt x="45420" y="120000"/>
                    <a:pt x="45420" y="120000"/>
                    <a:pt x="45420" y="120000"/>
                  </a:cubicBezTo>
                  <a:lnTo>
                    <a:pt x="26915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14" name="Google Shape;914;p37"/>
            <p:cNvSpPr/>
            <p:nvPr/>
          </p:nvSpPr>
          <p:spPr>
            <a:xfrm>
              <a:off x="10142721" y="6124009"/>
              <a:ext cx="72000" cy="75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51428" y="120000"/>
                    <a:pt x="43214" y="118314"/>
                    <a:pt x="36071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741"/>
                    <a:pt x="7500" y="90337"/>
                    <a:pt x="4642" y="82921"/>
                  </a:cubicBezTo>
                  <a:cubicBezTo>
                    <a:pt x="1785" y="75842"/>
                    <a:pt x="0" y="68089"/>
                    <a:pt x="0" y="60000"/>
                  </a:cubicBezTo>
                  <a:cubicBezTo>
                    <a:pt x="0" y="51910"/>
                    <a:pt x="1785" y="44157"/>
                    <a:pt x="4642" y="37078"/>
                  </a:cubicBezTo>
                  <a:cubicBezTo>
                    <a:pt x="7857" y="29662"/>
                    <a:pt x="12142" y="23258"/>
                    <a:pt x="17500" y="17865"/>
                  </a:cubicBezTo>
                  <a:cubicBezTo>
                    <a:pt x="22857" y="12471"/>
                    <a:pt x="29285" y="8089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571" y="4719"/>
                  </a:cubicBezTo>
                  <a:cubicBezTo>
                    <a:pt x="91071" y="8089"/>
                    <a:pt x="97142" y="12471"/>
                    <a:pt x="102857" y="17865"/>
                  </a:cubicBezTo>
                  <a:cubicBezTo>
                    <a:pt x="108214" y="23258"/>
                    <a:pt x="112500" y="29662"/>
                    <a:pt x="115357" y="37078"/>
                  </a:cubicBezTo>
                  <a:cubicBezTo>
                    <a:pt x="118571" y="44157"/>
                    <a:pt x="120000" y="51910"/>
                    <a:pt x="120000" y="60000"/>
                  </a:cubicBezTo>
                  <a:cubicBezTo>
                    <a:pt x="120000" y="68089"/>
                    <a:pt x="118571" y="75842"/>
                    <a:pt x="115357" y="82921"/>
                  </a:cubicBezTo>
                  <a:cubicBezTo>
                    <a:pt x="112500" y="90337"/>
                    <a:pt x="108214" y="96741"/>
                    <a:pt x="102857" y="102134"/>
                  </a:cubicBezTo>
                  <a:cubicBezTo>
                    <a:pt x="97500" y="107528"/>
                    <a:pt x="91071" y="111910"/>
                    <a:pt x="83928" y="115280"/>
                  </a:cubicBezTo>
                  <a:cubicBezTo>
                    <a:pt x="76428" y="118314"/>
                    <a:pt x="68571" y="120000"/>
                    <a:pt x="60000" y="120000"/>
                  </a:cubicBezTo>
                  <a:close/>
                  <a:moveTo>
                    <a:pt x="12142" y="60674"/>
                  </a:moveTo>
                  <a:cubicBezTo>
                    <a:pt x="12142" y="67415"/>
                    <a:pt x="13571" y="73820"/>
                    <a:pt x="16071" y="79887"/>
                  </a:cubicBezTo>
                  <a:cubicBezTo>
                    <a:pt x="18571" y="85955"/>
                    <a:pt x="21785" y="91011"/>
                    <a:pt x="26071" y="95393"/>
                  </a:cubicBezTo>
                  <a:cubicBezTo>
                    <a:pt x="30357" y="99775"/>
                    <a:pt x="35714" y="103483"/>
                    <a:pt x="41428" y="106179"/>
                  </a:cubicBezTo>
                  <a:cubicBezTo>
                    <a:pt x="47142" y="108539"/>
                    <a:pt x="53214" y="109887"/>
                    <a:pt x="60000" y="109887"/>
                  </a:cubicBezTo>
                  <a:cubicBezTo>
                    <a:pt x="66428" y="109887"/>
                    <a:pt x="72857" y="108539"/>
                    <a:pt x="78571" y="106179"/>
                  </a:cubicBezTo>
                  <a:cubicBezTo>
                    <a:pt x="84285" y="103483"/>
                    <a:pt x="89285" y="99775"/>
                    <a:pt x="93928" y="95393"/>
                  </a:cubicBezTo>
                  <a:cubicBezTo>
                    <a:pt x="98214" y="90674"/>
                    <a:pt x="101428" y="85280"/>
                    <a:pt x="104285" y="79213"/>
                  </a:cubicBezTo>
                  <a:cubicBezTo>
                    <a:pt x="106785" y="73483"/>
                    <a:pt x="107857" y="66741"/>
                    <a:pt x="107857" y="60000"/>
                  </a:cubicBezTo>
                  <a:cubicBezTo>
                    <a:pt x="107857" y="53258"/>
                    <a:pt x="106785" y="46516"/>
                    <a:pt x="104285" y="40786"/>
                  </a:cubicBezTo>
                  <a:cubicBezTo>
                    <a:pt x="101428" y="34719"/>
                    <a:pt x="98214" y="29325"/>
                    <a:pt x="93928" y="24943"/>
                  </a:cubicBezTo>
                  <a:cubicBezTo>
                    <a:pt x="89285" y="20224"/>
                    <a:pt x="84285" y="16853"/>
                    <a:pt x="78571" y="14157"/>
                  </a:cubicBezTo>
                  <a:cubicBezTo>
                    <a:pt x="72857" y="11460"/>
                    <a:pt x="66428" y="10112"/>
                    <a:pt x="60000" y="10112"/>
                  </a:cubicBezTo>
                  <a:cubicBezTo>
                    <a:pt x="53571" y="10112"/>
                    <a:pt x="47500" y="11460"/>
                    <a:pt x="41428" y="14157"/>
                  </a:cubicBezTo>
                  <a:cubicBezTo>
                    <a:pt x="35714" y="16853"/>
                    <a:pt x="30714" y="20561"/>
                    <a:pt x="26428" y="24943"/>
                  </a:cubicBezTo>
                  <a:cubicBezTo>
                    <a:pt x="21785" y="29662"/>
                    <a:pt x="18571" y="35056"/>
                    <a:pt x="16071" y="41123"/>
                  </a:cubicBezTo>
                  <a:cubicBezTo>
                    <a:pt x="13571" y="47191"/>
                    <a:pt x="12142" y="53595"/>
                    <a:pt x="12142" y="606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15" name="Google Shape;915;p37"/>
            <p:cNvSpPr/>
            <p:nvPr/>
          </p:nvSpPr>
          <p:spPr>
            <a:xfrm>
              <a:off x="1025964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10335703" y="6124009"/>
              <a:ext cx="107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12142" y="120000"/>
                    <a:pt x="112142" y="120000"/>
                    <a:pt x="112142" y="120000"/>
                  </a:cubicBezTo>
                  <a:cubicBezTo>
                    <a:pt x="112142" y="54326"/>
                    <a:pt x="112142" y="54326"/>
                    <a:pt x="112142" y="54326"/>
                  </a:cubicBezTo>
                  <a:cubicBezTo>
                    <a:pt x="112142" y="39197"/>
                    <a:pt x="110476" y="28194"/>
                    <a:pt x="107142" y="21318"/>
                  </a:cubicBezTo>
                  <a:cubicBezTo>
                    <a:pt x="104047" y="14097"/>
                    <a:pt x="99047" y="10659"/>
                    <a:pt x="92619" y="10659"/>
                  </a:cubicBezTo>
                  <a:cubicBezTo>
                    <a:pt x="89047" y="10659"/>
                    <a:pt x="85952" y="11346"/>
                    <a:pt x="82857" y="13409"/>
                  </a:cubicBezTo>
                  <a:cubicBezTo>
                    <a:pt x="79761" y="15128"/>
                    <a:pt x="77142" y="17535"/>
                    <a:pt x="74523" y="20974"/>
                  </a:cubicBezTo>
                  <a:cubicBezTo>
                    <a:pt x="72142" y="24068"/>
                    <a:pt x="70000" y="27851"/>
                    <a:pt x="68095" y="32320"/>
                  </a:cubicBezTo>
                  <a:cubicBezTo>
                    <a:pt x="66428" y="36790"/>
                    <a:pt x="64761" y="41948"/>
                    <a:pt x="63809" y="47106"/>
                  </a:cubicBezTo>
                  <a:cubicBezTo>
                    <a:pt x="63809" y="120000"/>
                    <a:pt x="63809" y="120000"/>
                    <a:pt x="63809" y="120000"/>
                  </a:cubicBezTo>
                  <a:cubicBezTo>
                    <a:pt x="55952" y="120000"/>
                    <a:pt x="55952" y="120000"/>
                    <a:pt x="55952" y="120000"/>
                  </a:cubicBezTo>
                  <a:cubicBezTo>
                    <a:pt x="55952" y="54326"/>
                    <a:pt x="55952" y="54326"/>
                    <a:pt x="55952" y="54326"/>
                  </a:cubicBezTo>
                  <a:cubicBezTo>
                    <a:pt x="55952" y="39197"/>
                    <a:pt x="54523" y="28194"/>
                    <a:pt x="51190" y="20974"/>
                  </a:cubicBezTo>
                  <a:cubicBezTo>
                    <a:pt x="48095" y="14097"/>
                    <a:pt x="43333" y="10659"/>
                    <a:pt x="36666" y="10659"/>
                  </a:cubicBezTo>
                  <a:cubicBezTo>
                    <a:pt x="33333" y="10659"/>
                    <a:pt x="30238" y="11346"/>
                    <a:pt x="27142" y="13065"/>
                  </a:cubicBezTo>
                  <a:cubicBezTo>
                    <a:pt x="24047" y="14785"/>
                    <a:pt x="21190" y="17535"/>
                    <a:pt x="18809" y="20630"/>
                  </a:cubicBezTo>
                  <a:cubicBezTo>
                    <a:pt x="16190" y="23724"/>
                    <a:pt x="14047" y="27851"/>
                    <a:pt x="12142" y="32320"/>
                  </a:cubicBezTo>
                  <a:cubicBezTo>
                    <a:pt x="10238" y="36790"/>
                    <a:pt x="8809" y="41604"/>
                    <a:pt x="7857" y="47106"/>
                  </a:cubicBezTo>
                  <a:cubicBezTo>
                    <a:pt x="7857" y="120000"/>
                    <a:pt x="7857" y="120000"/>
                    <a:pt x="7857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7142" y="2063"/>
                    <a:pt x="7142" y="2063"/>
                    <a:pt x="7142" y="2063"/>
                  </a:cubicBezTo>
                  <a:cubicBezTo>
                    <a:pt x="7142" y="30257"/>
                    <a:pt x="7142" y="30257"/>
                    <a:pt x="7142" y="30257"/>
                  </a:cubicBezTo>
                  <a:cubicBezTo>
                    <a:pt x="10476" y="20630"/>
                    <a:pt x="15000" y="13409"/>
                    <a:pt x="20476" y="7908"/>
                  </a:cubicBezTo>
                  <a:cubicBezTo>
                    <a:pt x="25952" y="2750"/>
                    <a:pt x="31904" y="0"/>
                    <a:pt x="38571" y="0"/>
                  </a:cubicBezTo>
                  <a:cubicBezTo>
                    <a:pt x="45476" y="0"/>
                    <a:pt x="50952" y="3094"/>
                    <a:pt x="55238" y="8939"/>
                  </a:cubicBezTo>
                  <a:cubicBezTo>
                    <a:pt x="59523" y="14785"/>
                    <a:pt x="62142" y="22693"/>
                    <a:pt x="62857" y="31977"/>
                  </a:cubicBezTo>
                  <a:cubicBezTo>
                    <a:pt x="70952" y="10659"/>
                    <a:pt x="81428" y="0"/>
                    <a:pt x="95000" y="0"/>
                  </a:cubicBezTo>
                  <a:cubicBezTo>
                    <a:pt x="103809" y="0"/>
                    <a:pt x="110238" y="4813"/>
                    <a:pt x="114047" y="13753"/>
                  </a:cubicBezTo>
                  <a:cubicBezTo>
                    <a:pt x="117857" y="23037"/>
                    <a:pt x="120000" y="35759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2">
  <p:cSld name="Inside Page_02"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38"/>
          <p:cNvSpPr txBox="1"/>
          <p:nvPr>
            <p:ph idx="1" type="body"/>
          </p:nvPr>
        </p:nvSpPr>
        <p:spPr>
          <a:xfrm>
            <a:off x="476248" y="1499620"/>
            <a:ext cx="3617700" cy="28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19" name="Google Shape;919;p38"/>
          <p:cNvSpPr/>
          <p:nvPr>
            <p:ph idx="2" type="pic"/>
          </p:nvPr>
        </p:nvSpPr>
        <p:spPr>
          <a:xfrm>
            <a:off x="4571999" y="1432136"/>
            <a:ext cx="4094100" cy="299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20" name="Google Shape;920;p38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21" name="Google Shape;921;p38"/>
          <p:cNvSpPr txBox="1"/>
          <p:nvPr>
            <p:ph idx="3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22" name="Google Shape;922;p38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23" name="Google Shape;923;p38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924" name="Google Shape;924;p38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925" name="Google Shape;925;p38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26" name="Google Shape;926;p38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27" name="Google Shape;927;p38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28" name="Google Shape;928;p38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29" name="Google Shape;929;p38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30" name="Google Shape;930;p38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31" name="Google Shape;931;p38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32" name="Google Shape;932;p38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33" name="Google Shape;933;p38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34" name="Google Shape;934;p38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935" name="Google Shape;935;p38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5 with cross">
  <p:cSld name="Inside Page_03"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39"/>
          <p:cNvSpPr/>
          <p:nvPr/>
        </p:nvSpPr>
        <p:spPr>
          <a:xfrm>
            <a:off x="3223160" y="1668810"/>
            <a:ext cx="2694300" cy="2664600"/>
          </a:xfrm>
          <a:custGeom>
            <a:rect b="b" l="l" r="r" t="t"/>
            <a:pathLst>
              <a:path extrusionOk="0" h="120000" w="120000">
                <a:moveTo>
                  <a:pt x="97500" y="37500"/>
                </a:moveTo>
                <a:cubicBezTo>
                  <a:pt x="82500" y="37500"/>
                  <a:pt x="82500" y="37500"/>
                  <a:pt x="82500" y="37500"/>
                </a:cubicBezTo>
                <a:cubicBezTo>
                  <a:pt x="82500" y="22500"/>
                  <a:pt x="82500" y="22500"/>
                  <a:pt x="82500" y="22500"/>
                </a:cubicBezTo>
                <a:cubicBezTo>
                  <a:pt x="82500" y="10125"/>
                  <a:pt x="72375" y="0"/>
                  <a:pt x="60000" y="0"/>
                </a:cubicBezTo>
                <a:cubicBezTo>
                  <a:pt x="47625" y="0"/>
                  <a:pt x="37500" y="10125"/>
                  <a:pt x="37500" y="22500"/>
                </a:cubicBezTo>
                <a:cubicBezTo>
                  <a:pt x="37500" y="37500"/>
                  <a:pt x="37500" y="37500"/>
                  <a:pt x="37500" y="37500"/>
                </a:cubicBezTo>
                <a:cubicBezTo>
                  <a:pt x="22500" y="37500"/>
                  <a:pt x="22500" y="37500"/>
                  <a:pt x="22500" y="37500"/>
                </a:cubicBezTo>
                <a:cubicBezTo>
                  <a:pt x="10071" y="37500"/>
                  <a:pt x="0" y="47625"/>
                  <a:pt x="0" y="60000"/>
                </a:cubicBezTo>
                <a:cubicBezTo>
                  <a:pt x="0" y="72375"/>
                  <a:pt x="10071" y="82500"/>
                  <a:pt x="22500" y="82500"/>
                </a:cubicBezTo>
                <a:cubicBezTo>
                  <a:pt x="37500" y="82500"/>
                  <a:pt x="37500" y="82500"/>
                  <a:pt x="37500" y="82500"/>
                </a:cubicBezTo>
                <a:cubicBezTo>
                  <a:pt x="37500" y="97500"/>
                  <a:pt x="37500" y="97500"/>
                  <a:pt x="37500" y="97500"/>
                </a:cubicBezTo>
                <a:cubicBezTo>
                  <a:pt x="37500" y="109875"/>
                  <a:pt x="47625" y="120000"/>
                  <a:pt x="60000" y="120000"/>
                </a:cubicBezTo>
                <a:cubicBezTo>
                  <a:pt x="72375" y="120000"/>
                  <a:pt x="82500" y="109875"/>
                  <a:pt x="82500" y="97500"/>
                </a:cubicBezTo>
                <a:cubicBezTo>
                  <a:pt x="82500" y="82500"/>
                  <a:pt x="82500" y="82500"/>
                  <a:pt x="82500" y="82500"/>
                </a:cubicBezTo>
                <a:cubicBezTo>
                  <a:pt x="97500" y="82500"/>
                  <a:pt x="97500" y="82500"/>
                  <a:pt x="97500" y="82500"/>
                </a:cubicBezTo>
                <a:cubicBezTo>
                  <a:pt x="109875" y="82500"/>
                  <a:pt x="120000" y="72375"/>
                  <a:pt x="120000" y="60000"/>
                </a:cubicBezTo>
                <a:cubicBezTo>
                  <a:pt x="120000" y="47625"/>
                  <a:pt x="109875" y="37500"/>
                  <a:pt x="97500" y="37500"/>
                </a:cubicBezTo>
                <a:close/>
              </a:path>
            </a:pathLst>
          </a:custGeom>
          <a:solidFill>
            <a:srgbClr val="70AF90">
              <a:alpha val="2115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70AF9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8" name="Google Shape;938;p39"/>
          <p:cNvSpPr txBox="1"/>
          <p:nvPr>
            <p:ph idx="1" type="body"/>
          </p:nvPr>
        </p:nvSpPr>
        <p:spPr>
          <a:xfrm>
            <a:off x="410812" y="13001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39" name="Google Shape;939;p39"/>
          <p:cNvSpPr txBox="1"/>
          <p:nvPr>
            <p:ph idx="2" type="body"/>
          </p:nvPr>
        </p:nvSpPr>
        <p:spPr>
          <a:xfrm>
            <a:off x="4744688" y="13001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40" name="Google Shape;940;p39"/>
          <p:cNvSpPr txBox="1"/>
          <p:nvPr>
            <p:ph type="title"/>
          </p:nvPr>
        </p:nvSpPr>
        <p:spPr>
          <a:xfrm>
            <a:off x="476250" y="255350"/>
            <a:ext cx="66279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41" name="Google Shape;941;p39"/>
          <p:cNvSpPr txBox="1"/>
          <p:nvPr>
            <p:ph idx="3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42" name="Google Shape;942;p39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3" name="Google Shape;943;p39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944" name="Google Shape;944;p39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945" name="Google Shape;945;p39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48" name="Google Shape;948;p39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49" name="Google Shape;949;p39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52" name="Google Shape;952;p39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53" name="Google Shape;953;p39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955" name="Google Shape;955;p39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5 with cross NO subtitle">
  <p:cSld name="Inside Page_03_2"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40"/>
          <p:cNvSpPr/>
          <p:nvPr/>
        </p:nvSpPr>
        <p:spPr>
          <a:xfrm>
            <a:off x="3223160" y="1440210"/>
            <a:ext cx="2694300" cy="2664600"/>
          </a:xfrm>
          <a:custGeom>
            <a:rect b="b" l="l" r="r" t="t"/>
            <a:pathLst>
              <a:path extrusionOk="0" h="120000" w="120000">
                <a:moveTo>
                  <a:pt x="97500" y="37500"/>
                </a:moveTo>
                <a:cubicBezTo>
                  <a:pt x="82500" y="37500"/>
                  <a:pt x="82500" y="37500"/>
                  <a:pt x="82500" y="37500"/>
                </a:cubicBezTo>
                <a:cubicBezTo>
                  <a:pt x="82500" y="22500"/>
                  <a:pt x="82500" y="22500"/>
                  <a:pt x="82500" y="22500"/>
                </a:cubicBezTo>
                <a:cubicBezTo>
                  <a:pt x="82500" y="10125"/>
                  <a:pt x="72375" y="0"/>
                  <a:pt x="60000" y="0"/>
                </a:cubicBezTo>
                <a:cubicBezTo>
                  <a:pt x="47625" y="0"/>
                  <a:pt x="37500" y="10125"/>
                  <a:pt x="37500" y="22500"/>
                </a:cubicBezTo>
                <a:cubicBezTo>
                  <a:pt x="37500" y="37500"/>
                  <a:pt x="37500" y="37500"/>
                  <a:pt x="37500" y="37500"/>
                </a:cubicBezTo>
                <a:cubicBezTo>
                  <a:pt x="22500" y="37500"/>
                  <a:pt x="22500" y="37500"/>
                  <a:pt x="22500" y="37500"/>
                </a:cubicBezTo>
                <a:cubicBezTo>
                  <a:pt x="10071" y="37500"/>
                  <a:pt x="0" y="47625"/>
                  <a:pt x="0" y="60000"/>
                </a:cubicBezTo>
                <a:cubicBezTo>
                  <a:pt x="0" y="72375"/>
                  <a:pt x="10071" y="82500"/>
                  <a:pt x="22500" y="82500"/>
                </a:cubicBezTo>
                <a:cubicBezTo>
                  <a:pt x="37500" y="82500"/>
                  <a:pt x="37500" y="82500"/>
                  <a:pt x="37500" y="82500"/>
                </a:cubicBezTo>
                <a:cubicBezTo>
                  <a:pt x="37500" y="97500"/>
                  <a:pt x="37500" y="97500"/>
                  <a:pt x="37500" y="97500"/>
                </a:cubicBezTo>
                <a:cubicBezTo>
                  <a:pt x="37500" y="109875"/>
                  <a:pt x="47625" y="120000"/>
                  <a:pt x="60000" y="120000"/>
                </a:cubicBezTo>
                <a:cubicBezTo>
                  <a:pt x="72375" y="120000"/>
                  <a:pt x="82500" y="109875"/>
                  <a:pt x="82500" y="97500"/>
                </a:cubicBezTo>
                <a:cubicBezTo>
                  <a:pt x="82500" y="82500"/>
                  <a:pt x="82500" y="82500"/>
                  <a:pt x="82500" y="82500"/>
                </a:cubicBezTo>
                <a:cubicBezTo>
                  <a:pt x="97500" y="82500"/>
                  <a:pt x="97500" y="82500"/>
                  <a:pt x="97500" y="82500"/>
                </a:cubicBezTo>
                <a:cubicBezTo>
                  <a:pt x="109875" y="82500"/>
                  <a:pt x="120000" y="72375"/>
                  <a:pt x="120000" y="60000"/>
                </a:cubicBezTo>
                <a:cubicBezTo>
                  <a:pt x="120000" y="47625"/>
                  <a:pt x="109875" y="37500"/>
                  <a:pt x="97500" y="37500"/>
                </a:cubicBezTo>
                <a:close/>
              </a:path>
            </a:pathLst>
          </a:custGeom>
          <a:solidFill>
            <a:srgbClr val="70AF90">
              <a:alpha val="2115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976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58" name="Google Shape;958;p40"/>
          <p:cNvSpPr txBox="1"/>
          <p:nvPr>
            <p:ph idx="1" type="body"/>
          </p:nvPr>
        </p:nvSpPr>
        <p:spPr>
          <a:xfrm>
            <a:off x="410812" y="10715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59" name="Google Shape;959;p40"/>
          <p:cNvSpPr txBox="1"/>
          <p:nvPr>
            <p:ph idx="2" type="body"/>
          </p:nvPr>
        </p:nvSpPr>
        <p:spPr>
          <a:xfrm>
            <a:off x="4744688" y="10715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60" name="Google Shape;960;p40"/>
          <p:cNvSpPr txBox="1"/>
          <p:nvPr>
            <p:ph type="title"/>
          </p:nvPr>
        </p:nvSpPr>
        <p:spPr>
          <a:xfrm>
            <a:off x="476250" y="255350"/>
            <a:ext cx="6190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61" name="Google Shape;961;p40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62" name="Google Shape;962;p40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963" name="Google Shape;963;p40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964" name="Google Shape;964;p40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65" name="Google Shape;965;p40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66" name="Google Shape;966;p40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67" name="Google Shape;967;p40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68" name="Google Shape;968;p40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69" name="Google Shape;969;p40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70" name="Google Shape;970;p40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71" name="Google Shape;971;p40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72" name="Google Shape;972;p40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73" name="Google Shape;973;p40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974" name="Google Shape;974;p40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5 no cross">
  <p:cSld name="Inside Page_03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41"/>
          <p:cNvSpPr txBox="1"/>
          <p:nvPr>
            <p:ph idx="1" type="body"/>
          </p:nvPr>
        </p:nvSpPr>
        <p:spPr>
          <a:xfrm>
            <a:off x="410812" y="13001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77" name="Google Shape;977;p41"/>
          <p:cNvSpPr txBox="1"/>
          <p:nvPr>
            <p:ph idx="2" type="body"/>
          </p:nvPr>
        </p:nvSpPr>
        <p:spPr>
          <a:xfrm>
            <a:off x="4744688" y="13001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78" name="Google Shape;978;p41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79" name="Google Shape;979;p41"/>
          <p:cNvSpPr txBox="1"/>
          <p:nvPr>
            <p:ph idx="3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80" name="Google Shape;980;p41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81" name="Google Shape;981;p41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982" name="Google Shape;982;p41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983" name="Google Shape;983;p41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84" name="Google Shape;984;p41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85" name="Google Shape;985;p41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86" name="Google Shape;986;p41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87" name="Google Shape;987;p41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88" name="Google Shape;988;p41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89" name="Google Shape;989;p41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90" name="Google Shape;990;p41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91" name="Google Shape;991;p41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92" name="Google Shape;992;p41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993" name="Google Shape;993;p41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2 1">
  <p:cSld name="Cover_02_1">
    <p:bg>
      <p:bgPr>
        <a:solidFill>
          <a:schemeClr val="accent6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"/>
          <p:cNvPicPr preferRelativeResize="0"/>
          <p:nvPr/>
        </p:nvPicPr>
        <p:blipFill rotWithShape="1">
          <a:blip r:embed="rId2">
            <a:alphaModFix/>
          </a:blip>
          <a:srcRect b="7813" l="0" r="0" t="7813"/>
          <a:stretch/>
        </p:blipFill>
        <p:spPr>
          <a:xfrm>
            <a:off x="0" y="0"/>
            <a:ext cx="9144000" cy="514231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/>
          <p:nvPr/>
        </p:nvSpPr>
        <p:spPr>
          <a:xfrm>
            <a:off x="0" y="-1"/>
            <a:ext cx="9143700" cy="5142900"/>
          </a:xfrm>
          <a:prstGeom prst="rect">
            <a:avLst/>
          </a:prstGeom>
          <a:solidFill>
            <a:srgbClr val="0C3944">
              <a:alpha val="919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317" y="3086448"/>
            <a:ext cx="2216100" cy="20565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4626"/>
                  <a:pt x="43888" y="13879"/>
                </a:cubicBezTo>
                <a:cubicBezTo>
                  <a:pt x="106976" y="81110"/>
                  <a:pt x="106976" y="81110"/>
                  <a:pt x="106976" y="81110"/>
                </a:cubicBezTo>
                <a:cubicBezTo>
                  <a:pt x="115658" y="90363"/>
                  <a:pt x="120000" y="102544"/>
                  <a:pt x="120000" y="114725"/>
                </a:cubicBezTo>
                <a:lnTo>
                  <a:pt x="119527" y="120000"/>
                </a:lnTo>
                <a:lnTo>
                  <a:pt x="17294" y="120000"/>
                </a:lnTo>
                <a:lnTo>
                  <a:pt x="14639" y="117171"/>
                </a:lnTo>
                <a:cubicBezTo>
                  <a:pt x="9433" y="111623"/>
                  <a:pt x="5028" y="106929"/>
                  <a:pt x="1301" y="102957"/>
                </a:cubicBezTo>
                <a:lnTo>
                  <a:pt x="0" y="101570"/>
                </a:lnTo>
                <a:lnTo>
                  <a:pt x="0" y="1856"/>
                </a:lnTo>
                <a:lnTo>
                  <a:pt x="3815" y="867"/>
                </a:lnTo>
                <a:cubicBezTo>
                  <a:pt x="6629" y="289"/>
                  <a:pt x="9487" y="0"/>
                  <a:pt x="12344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5" name="Google Shape;145;p5"/>
          <p:cNvSpPr/>
          <p:nvPr/>
        </p:nvSpPr>
        <p:spPr>
          <a:xfrm>
            <a:off x="317" y="843006"/>
            <a:ext cx="2216100" cy="2779800"/>
          </a:xfrm>
          <a:custGeom>
            <a:rect b="b" l="l" r="r" t="t"/>
            <a:pathLst>
              <a:path extrusionOk="0" h="120000" w="120000">
                <a:moveTo>
                  <a:pt x="12344" y="0"/>
                </a:moveTo>
                <a:cubicBezTo>
                  <a:pt x="23775" y="0"/>
                  <a:pt x="35206" y="3422"/>
                  <a:pt x="43888" y="10267"/>
                </a:cubicBezTo>
                <a:cubicBezTo>
                  <a:pt x="106976" y="60000"/>
                  <a:pt x="106976" y="60000"/>
                  <a:pt x="106976" y="60000"/>
                </a:cubicBezTo>
                <a:cubicBezTo>
                  <a:pt x="124341" y="73689"/>
                  <a:pt x="124341" y="96043"/>
                  <a:pt x="106976" y="109732"/>
                </a:cubicBezTo>
                <a:cubicBezTo>
                  <a:pt x="89610" y="123422"/>
                  <a:pt x="61253" y="123422"/>
                  <a:pt x="43888" y="109732"/>
                </a:cubicBezTo>
                <a:cubicBezTo>
                  <a:pt x="24173" y="94191"/>
                  <a:pt x="10619" y="83506"/>
                  <a:pt x="1301" y="76160"/>
                </a:cubicBezTo>
                <a:lnTo>
                  <a:pt x="0" y="75134"/>
                </a:lnTo>
                <a:lnTo>
                  <a:pt x="0" y="1372"/>
                </a:lnTo>
                <a:lnTo>
                  <a:pt x="3815" y="641"/>
                </a:lnTo>
                <a:cubicBezTo>
                  <a:pt x="6629" y="213"/>
                  <a:pt x="9487" y="0"/>
                  <a:pt x="12344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" name="Google Shape;146;p5"/>
          <p:cNvSpPr/>
          <p:nvPr/>
        </p:nvSpPr>
        <p:spPr>
          <a:xfrm>
            <a:off x="317" y="515"/>
            <a:ext cx="2216100" cy="137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07516" y="0"/>
                </a:lnTo>
                <a:lnTo>
                  <a:pt x="112674" y="10055"/>
                </a:lnTo>
                <a:cubicBezTo>
                  <a:pt x="124070" y="37568"/>
                  <a:pt x="122170" y="75119"/>
                  <a:pt x="106976" y="99285"/>
                </a:cubicBezTo>
                <a:cubicBezTo>
                  <a:pt x="89610" y="126904"/>
                  <a:pt x="61253" y="126904"/>
                  <a:pt x="43888" y="99285"/>
                </a:cubicBezTo>
                <a:cubicBezTo>
                  <a:pt x="24173" y="67929"/>
                  <a:pt x="10619" y="46372"/>
                  <a:pt x="1301" y="31552"/>
                </a:cubicBezTo>
                <a:lnTo>
                  <a:pt x="0" y="29482"/>
                </a:ln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7" name="Google Shape;147;p5"/>
          <p:cNvSpPr/>
          <p:nvPr/>
        </p:nvSpPr>
        <p:spPr>
          <a:xfrm>
            <a:off x="1680699" y="1885445"/>
            <a:ext cx="2971500" cy="2938500"/>
          </a:xfrm>
          <a:custGeom>
            <a:rect b="b" l="l" r="r" t="t"/>
            <a:pathLst>
              <a:path extrusionOk="0" h="120000" w="120000">
                <a:moveTo>
                  <a:pt x="107049" y="12950"/>
                </a:moveTo>
                <a:cubicBezTo>
                  <a:pt x="107049" y="12950"/>
                  <a:pt x="107049" y="12950"/>
                  <a:pt x="107049" y="12950"/>
                </a:cubicBezTo>
                <a:cubicBezTo>
                  <a:pt x="94098" y="0"/>
                  <a:pt x="72950" y="0"/>
                  <a:pt x="60000" y="12950"/>
                </a:cubicBezTo>
                <a:cubicBezTo>
                  <a:pt x="12950" y="60000"/>
                  <a:pt x="12950" y="60000"/>
                  <a:pt x="12950" y="60000"/>
                </a:cubicBezTo>
                <a:cubicBezTo>
                  <a:pt x="0" y="72950"/>
                  <a:pt x="0" y="94098"/>
                  <a:pt x="12950" y="107049"/>
                </a:cubicBezTo>
                <a:cubicBezTo>
                  <a:pt x="12950" y="107049"/>
                  <a:pt x="12950" y="107049"/>
                  <a:pt x="12950" y="107049"/>
                </a:cubicBezTo>
                <a:cubicBezTo>
                  <a:pt x="25901" y="120000"/>
                  <a:pt x="47049" y="120000"/>
                  <a:pt x="60000" y="107049"/>
                </a:cubicBezTo>
                <a:cubicBezTo>
                  <a:pt x="107049" y="60000"/>
                  <a:pt x="107049" y="60000"/>
                  <a:pt x="107049" y="60000"/>
                </a:cubicBezTo>
                <a:cubicBezTo>
                  <a:pt x="120000" y="47049"/>
                  <a:pt x="120000" y="25901"/>
                  <a:pt x="107049" y="1295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" name="Google Shape;148;p5"/>
          <p:cNvSpPr/>
          <p:nvPr/>
        </p:nvSpPr>
        <p:spPr>
          <a:xfrm>
            <a:off x="2451439" y="4197231"/>
            <a:ext cx="2120400" cy="945600"/>
          </a:xfrm>
          <a:custGeom>
            <a:rect b="b" l="l" r="r" t="t"/>
            <a:pathLst>
              <a:path extrusionOk="0" h="120000" w="120000">
                <a:moveTo>
                  <a:pt x="73425" y="0"/>
                </a:moveTo>
                <a:cubicBezTo>
                  <a:pt x="85370" y="0"/>
                  <a:pt x="97315" y="10068"/>
                  <a:pt x="106389" y="30205"/>
                </a:cubicBezTo>
                <a:cubicBezTo>
                  <a:pt x="116597" y="52860"/>
                  <a:pt x="121063" y="83580"/>
                  <a:pt x="119787" y="113292"/>
                </a:cubicBezTo>
                <a:lnTo>
                  <a:pt x="119353" y="120000"/>
                </a:lnTo>
                <a:lnTo>
                  <a:pt x="0" y="120000"/>
                </a:lnTo>
                <a:lnTo>
                  <a:pt x="2345" y="114794"/>
                </a:lnTo>
                <a:cubicBezTo>
                  <a:pt x="11616" y="94218"/>
                  <a:pt x="23978" y="66784"/>
                  <a:pt x="40460" y="30205"/>
                </a:cubicBezTo>
                <a:cubicBezTo>
                  <a:pt x="49534" y="10068"/>
                  <a:pt x="61479" y="0"/>
                  <a:pt x="73425" y="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9" name="Google Shape;149;p5"/>
          <p:cNvSpPr/>
          <p:nvPr/>
        </p:nvSpPr>
        <p:spPr>
          <a:xfrm>
            <a:off x="1760870" y="515"/>
            <a:ext cx="2811000" cy="2500800"/>
          </a:xfrm>
          <a:custGeom>
            <a:rect b="b" l="l" r="r" t="t"/>
            <a:pathLst>
              <a:path extrusionOk="0" h="120000" w="120000">
                <a:moveTo>
                  <a:pt x="58213" y="0"/>
                </a:moveTo>
                <a:lnTo>
                  <a:pt x="111190" y="0"/>
                </a:lnTo>
                <a:lnTo>
                  <a:pt x="114224" y="4134"/>
                </a:lnTo>
                <a:cubicBezTo>
                  <a:pt x="123208" y="19294"/>
                  <a:pt x="121711" y="39984"/>
                  <a:pt x="109732" y="53300"/>
                </a:cubicBezTo>
                <a:cubicBezTo>
                  <a:pt x="109732" y="53300"/>
                  <a:pt x="109732" y="53300"/>
                  <a:pt x="60000" y="108586"/>
                </a:cubicBezTo>
                <a:cubicBezTo>
                  <a:pt x="46310" y="123804"/>
                  <a:pt x="23956" y="123804"/>
                  <a:pt x="10267" y="108586"/>
                </a:cubicBezTo>
                <a:cubicBezTo>
                  <a:pt x="-3422" y="93368"/>
                  <a:pt x="-3422" y="68518"/>
                  <a:pt x="10267" y="53300"/>
                </a:cubicBezTo>
                <a:cubicBezTo>
                  <a:pt x="10267" y="53300"/>
                  <a:pt x="10267" y="53300"/>
                  <a:pt x="55481" y="30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Google Shape;150;p5"/>
          <p:cNvSpPr/>
          <p:nvPr/>
        </p:nvSpPr>
        <p:spPr>
          <a:xfrm>
            <a:off x="1983906" y="514"/>
            <a:ext cx="1201800" cy="25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18067" y="8936"/>
                </a:lnTo>
                <a:cubicBezTo>
                  <a:pt x="86049" y="157021"/>
                  <a:pt x="33763" y="157021"/>
                  <a:pt x="1745" y="8936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1" name="Google Shape;151;p5"/>
          <p:cNvSpPr txBox="1"/>
          <p:nvPr>
            <p:ph type="ctrTitle"/>
          </p:nvPr>
        </p:nvSpPr>
        <p:spPr>
          <a:xfrm>
            <a:off x="1276350" y="1785848"/>
            <a:ext cx="6750000" cy="14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entury Gothic"/>
              <a:buNone/>
              <a:defRPr b="1" i="0" sz="3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52" name="Google Shape;152;p5"/>
          <p:cNvSpPr txBox="1"/>
          <p:nvPr>
            <p:ph idx="1" type="body"/>
          </p:nvPr>
        </p:nvSpPr>
        <p:spPr>
          <a:xfrm>
            <a:off x="1276350" y="3093475"/>
            <a:ext cx="5586600" cy="609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indent="-342900" lvl="2" marL="13716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3pPr>
            <a:lvl4pPr indent="-342900" lvl="3" marL="18288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4pPr>
            <a:lvl5pPr indent="-342900" lvl="4" marL="22860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5pPr>
            <a:lvl6pPr indent="-342900" lvl="5" marL="27432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6pPr>
            <a:lvl7pPr indent="-342900" lvl="6" marL="32004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7pPr>
            <a:lvl8pPr indent="-342900" lvl="7" marL="36576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8pPr>
            <a:lvl9pPr indent="-342900" lvl="8" marL="4114800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153" name="Google Shape;153;p5"/>
          <p:cNvGrpSpPr/>
          <p:nvPr/>
        </p:nvGrpSpPr>
        <p:grpSpPr>
          <a:xfrm>
            <a:off x="5387043" y="3955316"/>
            <a:ext cx="3269376" cy="698206"/>
            <a:chOff x="7182724" y="5273755"/>
            <a:chExt cx="4359168" cy="930941"/>
          </a:xfrm>
        </p:grpSpPr>
        <p:sp>
          <p:nvSpPr>
            <p:cNvPr id="154" name="Google Shape;154;p5"/>
            <p:cNvSpPr/>
            <p:nvPr/>
          </p:nvSpPr>
          <p:spPr>
            <a:xfrm>
              <a:off x="9170435" y="5840212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7182724" y="5402599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7885404" y="5409977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8408157" y="5273755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8815121" y="5402599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9411094" y="540259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10269862" y="5404301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10711449" y="5404301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9816923" y="540259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11125792" y="5404301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8173741" y="6197796"/>
              <a:ext cx="540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8270232" y="6096197"/>
              <a:ext cx="24900" cy="1026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34871" y="0"/>
                    <a:pt x="34871" y="0"/>
                    <a:pt x="34871" y="0"/>
                  </a:cubicBezTo>
                  <a:cubicBezTo>
                    <a:pt x="34871" y="102185"/>
                    <a:pt x="34871" y="102185"/>
                    <a:pt x="34871" y="102185"/>
                  </a:cubicBezTo>
                  <a:cubicBezTo>
                    <a:pt x="34871" y="105402"/>
                    <a:pt x="37948" y="107876"/>
                    <a:pt x="46153" y="109855"/>
                  </a:cubicBezTo>
                  <a:cubicBezTo>
                    <a:pt x="53333" y="111587"/>
                    <a:pt x="63589" y="112577"/>
                    <a:pt x="76923" y="112577"/>
                  </a:cubicBezTo>
                  <a:cubicBezTo>
                    <a:pt x="81025" y="112577"/>
                    <a:pt x="87179" y="112329"/>
                    <a:pt x="94358" y="112082"/>
                  </a:cubicBezTo>
                  <a:cubicBezTo>
                    <a:pt x="101538" y="111835"/>
                    <a:pt x="107692" y="111340"/>
                    <a:pt x="113846" y="110845"/>
                  </a:cubicBezTo>
                  <a:cubicBezTo>
                    <a:pt x="120000" y="117525"/>
                    <a:pt x="120000" y="117525"/>
                    <a:pt x="120000" y="117525"/>
                  </a:cubicBezTo>
                  <a:cubicBezTo>
                    <a:pt x="112820" y="118268"/>
                    <a:pt x="103589" y="118762"/>
                    <a:pt x="92307" y="119257"/>
                  </a:cubicBezTo>
                  <a:cubicBezTo>
                    <a:pt x="81025" y="119752"/>
                    <a:pt x="70769" y="120000"/>
                    <a:pt x="62564" y="120000"/>
                  </a:cubicBezTo>
                  <a:cubicBezTo>
                    <a:pt x="44102" y="120000"/>
                    <a:pt x="28717" y="118762"/>
                    <a:pt x="17435" y="115793"/>
                  </a:cubicBezTo>
                  <a:cubicBezTo>
                    <a:pt x="6153" y="113072"/>
                    <a:pt x="0" y="109360"/>
                    <a:pt x="0" y="1046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8328127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500" y="102134"/>
                  </a:cubicBezTo>
                  <a:cubicBezTo>
                    <a:pt x="11785" y="96404"/>
                    <a:pt x="7857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857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785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642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8437104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5656" y="120000"/>
                  </a:moveTo>
                  <a:cubicBezTo>
                    <a:pt x="39191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8888" y="106516"/>
                    <a:pt x="5656" y="102471"/>
                    <a:pt x="3232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212" y="74494"/>
                    <a:pt x="4040" y="70449"/>
                  </a:cubicBezTo>
                  <a:cubicBezTo>
                    <a:pt x="6868" y="66067"/>
                    <a:pt x="10909" y="62696"/>
                    <a:pt x="16161" y="59662"/>
                  </a:cubicBezTo>
                  <a:cubicBezTo>
                    <a:pt x="21414" y="56629"/>
                    <a:pt x="27474" y="54269"/>
                    <a:pt x="34343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050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575" y="12471"/>
                  </a:cubicBezTo>
                  <a:cubicBezTo>
                    <a:pt x="29898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6767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5959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8787" y="117977"/>
                    <a:pt x="117979" y="117977"/>
                    <a:pt x="117171" y="117977"/>
                  </a:cubicBezTo>
                  <a:cubicBezTo>
                    <a:pt x="116363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434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5757" y="105168"/>
                    <a:pt x="87676" y="110561"/>
                    <a:pt x="77979" y="114269"/>
                  </a:cubicBezTo>
                  <a:cubicBezTo>
                    <a:pt x="67878" y="117977"/>
                    <a:pt x="57373" y="120000"/>
                    <a:pt x="45656" y="120000"/>
                  </a:cubicBezTo>
                  <a:close/>
                  <a:moveTo>
                    <a:pt x="48484" y="110898"/>
                  </a:moveTo>
                  <a:cubicBezTo>
                    <a:pt x="58585" y="110898"/>
                    <a:pt x="68282" y="109550"/>
                    <a:pt x="76767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272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2929" y="75842"/>
                    <a:pt x="12929" y="83595"/>
                  </a:cubicBezTo>
                  <a:cubicBezTo>
                    <a:pt x="12929" y="87303"/>
                    <a:pt x="13737" y="91011"/>
                    <a:pt x="15757" y="94382"/>
                  </a:cubicBezTo>
                  <a:cubicBezTo>
                    <a:pt x="17373" y="97752"/>
                    <a:pt x="19797" y="100786"/>
                    <a:pt x="23030" y="103146"/>
                  </a:cubicBezTo>
                  <a:cubicBezTo>
                    <a:pt x="26262" y="105505"/>
                    <a:pt x="29898" y="107528"/>
                    <a:pt x="34343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854778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111" y="21279"/>
                    <a:pt x="42962" y="14651"/>
                    <a:pt x="57777" y="9418"/>
                  </a:cubicBezTo>
                  <a:cubicBezTo>
                    <a:pt x="71851" y="3837"/>
                    <a:pt x="87407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8623843" y="6124009"/>
              <a:ext cx="59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907" y="120000"/>
                    <a:pt x="105907" y="120000"/>
                    <a:pt x="105907" y="120000"/>
                  </a:cubicBezTo>
                  <a:cubicBezTo>
                    <a:pt x="105907" y="54326"/>
                    <a:pt x="105907" y="54326"/>
                    <a:pt x="105907" y="54326"/>
                  </a:cubicBezTo>
                  <a:cubicBezTo>
                    <a:pt x="105907" y="39197"/>
                    <a:pt x="102918" y="27851"/>
                    <a:pt x="97793" y="20974"/>
                  </a:cubicBezTo>
                  <a:cubicBezTo>
                    <a:pt x="92241" y="14097"/>
                    <a:pt x="83701" y="10659"/>
                    <a:pt x="72170" y="10659"/>
                  </a:cubicBezTo>
                  <a:cubicBezTo>
                    <a:pt x="65765" y="10659"/>
                    <a:pt x="59786" y="11346"/>
                    <a:pt x="53380" y="13409"/>
                  </a:cubicBezTo>
                  <a:cubicBezTo>
                    <a:pt x="47402" y="15128"/>
                    <a:pt x="41850" y="17535"/>
                    <a:pt x="36725" y="20974"/>
                  </a:cubicBezTo>
                  <a:cubicBezTo>
                    <a:pt x="31601" y="24412"/>
                    <a:pt x="26903" y="28194"/>
                    <a:pt x="23060" y="32664"/>
                  </a:cubicBezTo>
                  <a:cubicBezTo>
                    <a:pt x="19217" y="37134"/>
                    <a:pt x="16227" y="41948"/>
                    <a:pt x="14092" y="47106"/>
                  </a:cubicBezTo>
                  <a:cubicBezTo>
                    <a:pt x="14092" y="120000"/>
                    <a:pt x="14092" y="120000"/>
                    <a:pt x="1409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3238" y="2063"/>
                    <a:pt x="13238" y="2063"/>
                    <a:pt x="13238" y="2063"/>
                  </a:cubicBezTo>
                  <a:cubicBezTo>
                    <a:pt x="13238" y="30257"/>
                    <a:pt x="13238" y="30257"/>
                    <a:pt x="13238" y="30257"/>
                  </a:cubicBezTo>
                  <a:cubicBezTo>
                    <a:pt x="16227" y="25787"/>
                    <a:pt x="20071" y="21661"/>
                    <a:pt x="24341" y="17879"/>
                  </a:cubicBezTo>
                  <a:cubicBezTo>
                    <a:pt x="29039" y="14097"/>
                    <a:pt x="33736" y="11002"/>
                    <a:pt x="39288" y="8252"/>
                  </a:cubicBezTo>
                  <a:cubicBezTo>
                    <a:pt x="44839" y="5845"/>
                    <a:pt x="50818" y="3782"/>
                    <a:pt x="56797" y="2406"/>
                  </a:cubicBezTo>
                  <a:cubicBezTo>
                    <a:pt x="63202" y="687"/>
                    <a:pt x="69608" y="0"/>
                    <a:pt x="76014" y="0"/>
                  </a:cubicBezTo>
                  <a:cubicBezTo>
                    <a:pt x="92241" y="0"/>
                    <a:pt x="103345" y="4469"/>
                    <a:pt x="110177" y="13753"/>
                  </a:cubicBezTo>
                  <a:cubicBezTo>
                    <a:pt x="116583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8789580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8880395" y="6124009"/>
              <a:ext cx="65700" cy="75600"/>
            </a:xfrm>
            <a:custGeom>
              <a:rect b="b" l="l" r="r" t="t"/>
              <a:pathLst>
                <a:path extrusionOk="0" h="120000" w="120000">
                  <a:moveTo>
                    <a:pt x="0" y="59325"/>
                  </a:moveTo>
                  <a:cubicBezTo>
                    <a:pt x="0" y="51235"/>
                    <a:pt x="1558" y="43483"/>
                    <a:pt x="4675" y="36404"/>
                  </a:cubicBezTo>
                  <a:cubicBezTo>
                    <a:pt x="8181" y="28988"/>
                    <a:pt x="12467" y="22921"/>
                    <a:pt x="18701" y="17528"/>
                  </a:cubicBezTo>
                  <a:cubicBezTo>
                    <a:pt x="24545" y="12134"/>
                    <a:pt x="31558" y="7752"/>
                    <a:pt x="39350" y="4719"/>
                  </a:cubicBezTo>
                  <a:cubicBezTo>
                    <a:pt x="47532" y="1685"/>
                    <a:pt x="56493" y="0"/>
                    <a:pt x="65844" y="0"/>
                  </a:cubicBezTo>
                  <a:cubicBezTo>
                    <a:pt x="77922" y="0"/>
                    <a:pt x="88831" y="2359"/>
                    <a:pt x="97792" y="7078"/>
                  </a:cubicBezTo>
                  <a:cubicBezTo>
                    <a:pt x="107142" y="11797"/>
                    <a:pt x="114155" y="18539"/>
                    <a:pt x="118831" y="26966"/>
                  </a:cubicBezTo>
                  <a:cubicBezTo>
                    <a:pt x="106363" y="30674"/>
                    <a:pt x="106363" y="30674"/>
                    <a:pt x="106363" y="30674"/>
                  </a:cubicBezTo>
                  <a:cubicBezTo>
                    <a:pt x="102467" y="24269"/>
                    <a:pt x="96623" y="19213"/>
                    <a:pt x="89220" y="15505"/>
                  </a:cubicBezTo>
                  <a:cubicBezTo>
                    <a:pt x="81818" y="11797"/>
                    <a:pt x="74025" y="10112"/>
                    <a:pt x="65064" y="10112"/>
                  </a:cubicBezTo>
                  <a:cubicBezTo>
                    <a:pt x="57662" y="10112"/>
                    <a:pt x="51038" y="11460"/>
                    <a:pt x="44415" y="13820"/>
                  </a:cubicBezTo>
                  <a:cubicBezTo>
                    <a:pt x="38181" y="16516"/>
                    <a:pt x="32727" y="19887"/>
                    <a:pt x="28051" y="24269"/>
                  </a:cubicBezTo>
                  <a:cubicBezTo>
                    <a:pt x="23376" y="28651"/>
                    <a:pt x="19480" y="34044"/>
                    <a:pt x="17142" y="40112"/>
                  </a:cubicBezTo>
                  <a:cubicBezTo>
                    <a:pt x="14415" y="46179"/>
                    <a:pt x="12857" y="52584"/>
                    <a:pt x="12857" y="59325"/>
                  </a:cubicBezTo>
                  <a:cubicBezTo>
                    <a:pt x="12857" y="66404"/>
                    <a:pt x="14415" y="73146"/>
                    <a:pt x="17142" y="79213"/>
                  </a:cubicBezTo>
                  <a:cubicBezTo>
                    <a:pt x="20259" y="85280"/>
                    <a:pt x="23766" y="90674"/>
                    <a:pt x="28441" y="95056"/>
                  </a:cubicBezTo>
                  <a:cubicBezTo>
                    <a:pt x="33116" y="99775"/>
                    <a:pt x="38961" y="103146"/>
                    <a:pt x="45194" y="105842"/>
                  </a:cubicBezTo>
                  <a:cubicBezTo>
                    <a:pt x="51428" y="108539"/>
                    <a:pt x="58051" y="109887"/>
                    <a:pt x="65454" y="109887"/>
                  </a:cubicBezTo>
                  <a:cubicBezTo>
                    <a:pt x="70129" y="109887"/>
                    <a:pt x="74805" y="109213"/>
                    <a:pt x="79090" y="108202"/>
                  </a:cubicBezTo>
                  <a:cubicBezTo>
                    <a:pt x="83766" y="106853"/>
                    <a:pt x="88051" y="105505"/>
                    <a:pt x="91948" y="103483"/>
                  </a:cubicBezTo>
                  <a:cubicBezTo>
                    <a:pt x="95454" y="101460"/>
                    <a:pt x="98961" y="99438"/>
                    <a:pt x="101688" y="96741"/>
                  </a:cubicBezTo>
                  <a:cubicBezTo>
                    <a:pt x="104415" y="94044"/>
                    <a:pt x="106363" y="91348"/>
                    <a:pt x="107532" y="88651"/>
                  </a:cubicBezTo>
                  <a:cubicBezTo>
                    <a:pt x="120000" y="91685"/>
                    <a:pt x="120000" y="91685"/>
                    <a:pt x="120000" y="91685"/>
                  </a:cubicBezTo>
                  <a:cubicBezTo>
                    <a:pt x="118441" y="95730"/>
                    <a:pt x="115714" y="99438"/>
                    <a:pt x="112207" y="102808"/>
                  </a:cubicBezTo>
                  <a:cubicBezTo>
                    <a:pt x="108701" y="106516"/>
                    <a:pt x="104805" y="109550"/>
                    <a:pt x="99740" y="111910"/>
                  </a:cubicBezTo>
                  <a:cubicBezTo>
                    <a:pt x="95064" y="114606"/>
                    <a:pt x="89610" y="116292"/>
                    <a:pt x="84155" y="117977"/>
                  </a:cubicBezTo>
                  <a:cubicBezTo>
                    <a:pt x="78311" y="119325"/>
                    <a:pt x="72467" y="120000"/>
                    <a:pt x="66233" y="120000"/>
                  </a:cubicBezTo>
                  <a:cubicBezTo>
                    <a:pt x="56883" y="120000"/>
                    <a:pt x="47922" y="118314"/>
                    <a:pt x="40129" y="115280"/>
                  </a:cubicBezTo>
                  <a:cubicBezTo>
                    <a:pt x="31948" y="111910"/>
                    <a:pt x="24935" y="107528"/>
                    <a:pt x="19090" y="102134"/>
                  </a:cubicBezTo>
                  <a:cubicBezTo>
                    <a:pt x="13246" y="96404"/>
                    <a:pt x="8571" y="90000"/>
                    <a:pt x="5064" y="82921"/>
                  </a:cubicBezTo>
                  <a:cubicBezTo>
                    <a:pt x="1558" y="75505"/>
                    <a:pt x="0" y="67752"/>
                    <a:pt x="0" y="593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8990508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9062024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357" y="120000"/>
                  </a:moveTo>
                  <a:cubicBezTo>
                    <a:pt x="51785" y="120000"/>
                    <a:pt x="43571" y="118314"/>
                    <a:pt x="36428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404"/>
                    <a:pt x="7500" y="90000"/>
                    <a:pt x="4285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285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571" y="7752"/>
                    <a:pt x="36071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928" y="4719"/>
                  </a:cubicBezTo>
                  <a:cubicBezTo>
                    <a:pt x="91071" y="8089"/>
                    <a:pt x="97500" y="12471"/>
                    <a:pt x="102857" y="17865"/>
                  </a:cubicBezTo>
                  <a:cubicBezTo>
                    <a:pt x="108214" y="23258"/>
                    <a:pt x="112142" y="29325"/>
                    <a:pt x="115357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19642" y="63370"/>
                    <a:pt x="119642" y="64044"/>
                    <a:pt x="119642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500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214" y="109887"/>
                    <a:pt x="54285" y="110898"/>
                    <a:pt x="60714" y="110898"/>
                  </a:cubicBezTo>
                  <a:cubicBezTo>
                    <a:pt x="65000" y="110898"/>
                    <a:pt x="69285" y="110561"/>
                    <a:pt x="73571" y="109213"/>
                  </a:cubicBezTo>
                  <a:cubicBezTo>
                    <a:pt x="77500" y="108202"/>
                    <a:pt x="81428" y="106853"/>
                    <a:pt x="85000" y="104831"/>
                  </a:cubicBezTo>
                  <a:cubicBezTo>
                    <a:pt x="88571" y="102808"/>
                    <a:pt x="91785" y="100449"/>
                    <a:pt x="94285" y="97752"/>
                  </a:cubicBezTo>
                  <a:cubicBezTo>
                    <a:pt x="97142" y="95056"/>
                    <a:pt x="99285" y="92022"/>
                    <a:pt x="100714" y="88651"/>
                  </a:cubicBezTo>
                  <a:cubicBezTo>
                    <a:pt x="111071" y="91348"/>
                    <a:pt x="111071" y="91348"/>
                    <a:pt x="111071" y="91348"/>
                  </a:cubicBezTo>
                  <a:cubicBezTo>
                    <a:pt x="109285" y="95730"/>
                    <a:pt x="106785" y="99438"/>
                    <a:pt x="103214" y="102808"/>
                  </a:cubicBezTo>
                  <a:cubicBezTo>
                    <a:pt x="100000" y="106516"/>
                    <a:pt x="96071" y="109550"/>
                    <a:pt x="91428" y="111910"/>
                  </a:cubicBezTo>
                  <a:cubicBezTo>
                    <a:pt x="87142" y="114606"/>
                    <a:pt x="82142" y="116292"/>
                    <a:pt x="76785" y="117977"/>
                  </a:cubicBezTo>
                  <a:cubicBezTo>
                    <a:pt x="71428" y="119325"/>
                    <a:pt x="66071" y="120000"/>
                    <a:pt x="60357" y="120000"/>
                  </a:cubicBezTo>
                  <a:close/>
                  <a:moveTo>
                    <a:pt x="108571" y="55617"/>
                  </a:moveTo>
                  <a:cubicBezTo>
                    <a:pt x="107857" y="48539"/>
                    <a:pt x="106428" y="42471"/>
                    <a:pt x="103571" y="36741"/>
                  </a:cubicBezTo>
                  <a:cubicBezTo>
                    <a:pt x="100714" y="31011"/>
                    <a:pt x="97142" y="26292"/>
                    <a:pt x="92857" y="22247"/>
                  </a:cubicBezTo>
                  <a:cubicBezTo>
                    <a:pt x="88571" y="18202"/>
                    <a:pt x="83571" y="14831"/>
                    <a:pt x="77857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071" y="14831"/>
                    <a:pt x="31071" y="18202"/>
                    <a:pt x="26785" y="22247"/>
                  </a:cubicBezTo>
                  <a:cubicBezTo>
                    <a:pt x="22500" y="26292"/>
                    <a:pt x="18928" y="31348"/>
                    <a:pt x="16428" y="36741"/>
                  </a:cubicBezTo>
                  <a:cubicBezTo>
                    <a:pt x="13928" y="42471"/>
                    <a:pt x="12142" y="48876"/>
                    <a:pt x="11785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9171002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565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3131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90101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626" y="110898"/>
                    <a:pt x="102626" y="107865"/>
                  </a:cubicBezTo>
                  <a:cubicBezTo>
                    <a:pt x="102626" y="98426"/>
                    <a:pt x="102626" y="98426"/>
                    <a:pt x="102626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525" y="98764"/>
                    <a:pt x="96565" y="93370"/>
                  </a:cubicBezTo>
                  <a:cubicBezTo>
                    <a:pt x="99797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939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9191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9273169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7872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3404" y="115862"/>
                  </a:cubicBezTo>
                  <a:cubicBezTo>
                    <a:pt x="39574" y="114568"/>
                    <a:pt x="36382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2765" y="30258"/>
                    <a:pt x="102765" y="30258"/>
                    <a:pt x="102765" y="30258"/>
                  </a:cubicBezTo>
                  <a:cubicBezTo>
                    <a:pt x="102765" y="37241"/>
                    <a:pt x="102765" y="37241"/>
                    <a:pt x="102765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255" y="107844"/>
                    <a:pt x="60000" y="109655"/>
                  </a:cubicBezTo>
                  <a:cubicBezTo>
                    <a:pt x="65744" y="111206"/>
                    <a:pt x="72127" y="111982"/>
                    <a:pt x="79148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9348659" y="6124009"/>
              <a:ext cx="71400" cy="75600"/>
            </a:xfrm>
            <a:custGeom>
              <a:rect b="b" l="l" r="r" t="t"/>
              <a:pathLst>
                <a:path extrusionOk="0" h="120000" w="120000">
                  <a:moveTo>
                    <a:pt x="60714" y="120000"/>
                  </a:moveTo>
                  <a:cubicBezTo>
                    <a:pt x="51785" y="120000"/>
                    <a:pt x="43928" y="118314"/>
                    <a:pt x="36428" y="115280"/>
                  </a:cubicBezTo>
                  <a:cubicBezTo>
                    <a:pt x="29285" y="111910"/>
                    <a:pt x="22857" y="107528"/>
                    <a:pt x="17142" y="102134"/>
                  </a:cubicBezTo>
                  <a:cubicBezTo>
                    <a:pt x="11785" y="96404"/>
                    <a:pt x="7500" y="90000"/>
                    <a:pt x="4642" y="82921"/>
                  </a:cubicBezTo>
                  <a:cubicBezTo>
                    <a:pt x="1428" y="75505"/>
                    <a:pt x="0" y="67752"/>
                    <a:pt x="0" y="59325"/>
                  </a:cubicBezTo>
                  <a:cubicBezTo>
                    <a:pt x="0" y="51235"/>
                    <a:pt x="1428" y="43483"/>
                    <a:pt x="4642" y="36404"/>
                  </a:cubicBezTo>
                  <a:cubicBezTo>
                    <a:pt x="7500" y="29325"/>
                    <a:pt x="11785" y="22921"/>
                    <a:pt x="17142" y="17528"/>
                  </a:cubicBezTo>
                  <a:cubicBezTo>
                    <a:pt x="22500" y="12134"/>
                    <a:pt x="28928" y="7752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785" y="1685"/>
                    <a:pt x="83928" y="4719"/>
                  </a:cubicBezTo>
                  <a:cubicBezTo>
                    <a:pt x="91428" y="8089"/>
                    <a:pt x="97500" y="12471"/>
                    <a:pt x="102857" y="17865"/>
                  </a:cubicBezTo>
                  <a:cubicBezTo>
                    <a:pt x="108214" y="23258"/>
                    <a:pt x="112500" y="29325"/>
                    <a:pt x="115714" y="36741"/>
                  </a:cubicBezTo>
                  <a:cubicBezTo>
                    <a:pt x="118571" y="43820"/>
                    <a:pt x="120000" y="51573"/>
                    <a:pt x="120000" y="59325"/>
                  </a:cubicBezTo>
                  <a:cubicBezTo>
                    <a:pt x="120000" y="60337"/>
                    <a:pt x="120000" y="61011"/>
                    <a:pt x="120000" y="62359"/>
                  </a:cubicBezTo>
                  <a:cubicBezTo>
                    <a:pt x="120000" y="63370"/>
                    <a:pt x="120000" y="64044"/>
                    <a:pt x="120000" y="64382"/>
                  </a:cubicBezTo>
                  <a:cubicBezTo>
                    <a:pt x="12142" y="64382"/>
                    <a:pt x="12142" y="64382"/>
                    <a:pt x="12142" y="64382"/>
                  </a:cubicBezTo>
                  <a:cubicBezTo>
                    <a:pt x="12857" y="71123"/>
                    <a:pt x="14285" y="77191"/>
                    <a:pt x="17142" y="82921"/>
                  </a:cubicBezTo>
                  <a:cubicBezTo>
                    <a:pt x="20000" y="88651"/>
                    <a:pt x="23571" y="93707"/>
                    <a:pt x="27857" y="97752"/>
                  </a:cubicBezTo>
                  <a:cubicBezTo>
                    <a:pt x="32142" y="101797"/>
                    <a:pt x="37142" y="105168"/>
                    <a:pt x="42857" y="107528"/>
                  </a:cubicBezTo>
                  <a:cubicBezTo>
                    <a:pt x="48571" y="109887"/>
                    <a:pt x="54642" y="110898"/>
                    <a:pt x="61071" y="110898"/>
                  </a:cubicBezTo>
                  <a:cubicBezTo>
                    <a:pt x="65357" y="110898"/>
                    <a:pt x="69285" y="110561"/>
                    <a:pt x="73571" y="109213"/>
                  </a:cubicBezTo>
                  <a:cubicBezTo>
                    <a:pt x="77857" y="108202"/>
                    <a:pt x="81785" y="106853"/>
                    <a:pt x="85000" y="104831"/>
                  </a:cubicBezTo>
                  <a:cubicBezTo>
                    <a:pt x="88571" y="102808"/>
                    <a:pt x="91785" y="100449"/>
                    <a:pt x="94642" y="97752"/>
                  </a:cubicBezTo>
                  <a:cubicBezTo>
                    <a:pt x="97500" y="95056"/>
                    <a:pt x="99642" y="92022"/>
                    <a:pt x="101071" y="88651"/>
                  </a:cubicBezTo>
                  <a:cubicBezTo>
                    <a:pt x="111428" y="91348"/>
                    <a:pt x="111428" y="91348"/>
                    <a:pt x="111428" y="91348"/>
                  </a:cubicBezTo>
                  <a:cubicBezTo>
                    <a:pt x="109642" y="95730"/>
                    <a:pt x="106785" y="99438"/>
                    <a:pt x="103571" y="102808"/>
                  </a:cubicBezTo>
                  <a:cubicBezTo>
                    <a:pt x="100000" y="106516"/>
                    <a:pt x="96071" y="109550"/>
                    <a:pt x="91785" y="111910"/>
                  </a:cubicBezTo>
                  <a:cubicBezTo>
                    <a:pt x="87142" y="114606"/>
                    <a:pt x="82500" y="116292"/>
                    <a:pt x="77142" y="117977"/>
                  </a:cubicBezTo>
                  <a:cubicBezTo>
                    <a:pt x="71785" y="119325"/>
                    <a:pt x="66071" y="120000"/>
                    <a:pt x="60714" y="120000"/>
                  </a:cubicBezTo>
                  <a:close/>
                  <a:moveTo>
                    <a:pt x="108571" y="55617"/>
                  </a:moveTo>
                  <a:cubicBezTo>
                    <a:pt x="108214" y="48539"/>
                    <a:pt x="106428" y="42471"/>
                    <a:pt x="103928" y="36741"/>
                  </a:cubicBezTo>
                  <a:cubicBezTo>
                    <a:pt x="101071" y="31011"/>
                    <a:pt x="97500" y="26292"/>
                    <a:pt x="93214" y="22247"/>
                  </a:cubicBezTo>
                  <a:cubicBezTo>
                    <a:pt x="88928" y="18202"/>
                    <a:pt x="83928" y="14831"/>
                    <a:pt x="78214" y="12808"/>
                  </a:cubicBezTo>
                  <a:cubicBezTo>
                    <a:pt x="72500" y="10449"/>
                    <a:pt x="66428" y="9101"/>
                    <a:pt x="60000" y="9101"/>
                  </a:cubicBezTo>
                  <a:cubicBezTo>
                    <a:pt x="53571" y="9101"/>
                    <a:pt x="47500" y="10449"/>
                    <a:pt x="41785" y="12808"/>
                  </a:cubicBezTo>
                  <a:cubicBezTo>
                    <a:pt x="36428" y="14831"/>
                    <a:pt x="31428" y="18202"/>
                    <a:pt x="27142" y="22247"/>
                  </a:cubicBezTo>
                  <a:cubicBezTo>
                    <a:pt x="22500" y="26292"/>
                    <a:pt x="19285" y="31348"/>
                    <a:pt x="16785" y="36741"/>
                  </a:cubicBezTo>
                  <a:cubicBezTo>
                    <a:pt x="13928" y="42471"/>
                    <a:pt x="12500" y="48876"/>
                    <a:pt x="12142" y="55617"/>
                  </a:cubicBezTo>
                  <a:lnTo>
                    <a:pt x="108571" y="556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9520639" y="6197796"/>
              <a:ext cx="54600" cy="6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9609752" y="6100738"/>
              <a:ext cx="40200" cy="98100"/>
            </a:xfrm>
            <a:custGeom>
              <a:rect b="b" l="l" r="r" t="t"/>
              <a:pathLst>
                <a:path extrusionOk="0" h="120000" w="120000">
                  <a:moveTo>
                    <a:pt x="120000" y="114827"/>
                  </a:moveTo>
                  <a:cubicBezTo>
                    <a:pt x="118723" y="115086"/>
                    <a:pt x="116808" y="115344"/>
                    <a:pt x="114255" y="116120"/>
                  </a:cubicBezTo>
                  <a:cubicBezTo>
                    <a:pt x="111702" y="116637"/>
                    <a:pt x="108510" y="117155"/>
                    <a:pt x="104042" y="117931"/>
                  </a:cubicBezTo>
                  <a:cubicBezTo>
                    <a:pt x="100212" y="118448"/>
                    <a:pt x="95744" y="118965"/>
                    <a:pt x="90638" y="119482"/>
                  </a:cubicBezTo>
                  <a:cubicBezTo>
                    <a:pt x="85531" y="119741"/>
                    <a:pt x="79787" y="120000"/>
                    <a:pt x="74042" y="120000"/>
                  </a:cubicBezTo>
                  <a:cubicBezTo>
                    <a:pt x="68297" y="120000"/>
                    <a:pt x="62553" y="119741"/>
                    <a:pt x="57446" y="118965"/>
                  </a:cubicBezTo>
                  <a:cubicBezTo>
                    <a:pt x="52340" y="118448"/>
                    <a:pt x="47872" y="117413"/>
                    <a:pt x="44042" y="115862"/>
                  </a:cubicBezTo>
                  <a:cubicBezTo>
                    <a:pt x="40212" y="114568"/>
                    <a:pt x="37021" y="113017"/>
                    <a:pt x="34468" y="110948"/>
                  </a:cubicBezTo>
                  <a:cubicBezTo>
                    <a:pt x="31914" y="109137"/>
                    <a:pt x="30638" y="106810"/>
                    <a:pt x="30638" y="104224"/>
                  </a:cubicBezTo>
                  <a:cubicBezTo>
                    <a:pt x="30638" y="37241"/>
                    <a:pt x="30638" y="37241"/>
                    <a:pt x="30638" y="37241"/>
                  </a:cubicBezTo>
                  <a:cubicBezTo>
                    <a:pt x="0" y="37241"/>
                    <a:pt x="0" y="37241"/>
                    <a:pt x="0" y="37241"/>
                  </a:cubicBezTo>
                  <a:cubicBezTo>
                    <a:pt x="0" y="30258"/>
                    <a:pt x="0" y="30258"/>
                    <a:pt x="0" y="30258"/>
                  </a:cubicBezTo>
                  <a:cubicBezTo>
                    <a:pt x="30638" y="30258"/>
                    <a:pt x="30638" y="30258"/>
                    <a:pt x="30638" y="30258"/>
                  </a:cubicBezTo>
                  <a:cubicBezTo>
                    <a:pt x="30638" y="0"/>
                    <a:pt x="30638" y="0"/>
                    <a:pt x="30638" y="0"/>
                  </a:cubicBezTo>
                  <a:cubicBezTo>
                    <a:pt x="51702" y="0"/>
                    <a:pt x="51702" y="0"/>
                    <a:pt x="51702" y="0"/>
                  </a:cubicBezTo>
                  <a:cubicBezTo>
                    <a:pt x="51702" y="30258"/>
                    <a:pt x="51702" y="30258"/>
                    <a:pt x="51702" y="30258"/>
                  </a:cubicBezTo>
                  <a:cubicBezTo>
                    <a:pt x="103404" y="30258"/>
                    <a:pt x="103404" y="30258"/>
                    <a:pt x="103404" y="30258"/>
                  </a:cubicBezTo>
                  <a:cubicBezTo>
                    <a:pt x="103404" y="37241"/>
                    <a:pt x="103404" y="37241"/>
                    <a:pt x="103404" y="37241"/>
                  </a:cubicBezTo>
                  <a:cubicBezTo>
                    <a:pt x="51702" y="37241"/>
                    <a:pt x="51702" y="37241"/>
                    <a:pt x="51702" y="37241"/>
                  </a:cubicBezTo>
                  <a:cubicBezTo>
                    <a:pt x="51702" y="102155"/>
                    <a:pt x="51702" y="102155"/>
                    <a:pt x="51702" y="102155"/>
                  </a:cubicBezTo>
                  <a:cubicBezTo>
                    <a:pt x="51702" y="105517"/>
                    <a:pt x="54893" y="107844"/>
                    <a:pt x="60000" y="109655"/>
                  </a:cubicBezTo>
                  <a:cubicBezTo>
                    <a:pt x="65744" y="111206"/>
                    <a:pt x="72127" y="111982"/>
                    <a:pt x="79787" y="111982"/>
                  </a:cubicBezTo>
                  <a:cubicBezTo>
                    <a:pt x="88085" y="111982"/>
                    <a:pt x="95744" y="111465"/>
                    <a:pt x="102127" y="110172"/>
                  </a:cubicBezTo>
                  <a:cubicBezTo>
                    <a:pt x="108510" y="109137"/>
                    <a:pt x="112340" y="108362"/>
                    <a:pt x="113617" y="107844"/>
                  </a:cubicBezTo>
                  <a:lnTo>
                    <a:pt x="120000" y="1148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9689782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6441" y="11162"/>
                    <a:pt x="76564" y="14302"/>
                    <a:pt x="60368" y="20232"/>
                  </a:cubicBezTo>
                  <a:cubicBezTo>
                    <a:pt x="43435" y="26511"/>
                    <a:pt x="31656" y="34883"/>
                    <a:pt x="24294" y="45348"/>
                  </a:cubicBezTo>
                  <a:cubicBezTo>
                    <a:pt x="24294" y="120000"/>
                    <a:pt x="24294" y="120000"/>
                    <a:pt x="2429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822" y="348"/>
                    <a:pt x="22822" y="348"/>
                    <a:pt x="22822" y="348"/>
                  </a:cubicBezTo>
                  <a:cubicBezTo>
                    <a:pt x="22822" y="30000"/>
                    <a:pt x="22822" y="30000"/>
                    <a:pt x="22822" y="30000"/>
                  </a:cubicBezTo>
                  <a:cubicBezTo>
                    <a:pt x="31656" y="21279"/>
                    <a:pt x="43435" y="14651"/>
                    <a:pt x="58159" y="9418"/>
                  </a:cubicBezTo>
                  <a:cubicBezTo>
                    <a:pt x="72147" y="3837"/>
                    <a:pt x="87607" y="1046"/>
                    <a:pt x="104539" y="348"/>
                  </a:cubicBezTo>
                  <a:cubicBezTo>
                    <a:pt x="107484" y="348"/>
                    <a:pt x="110429" y="0"/>
                    <a:pt x="112638" y="0"/>
                  </a:cubicBezTo>
                  <a:cubicBezTo>
                    <a:pt x="115582" y="0"/>
                    <a:pt x="117791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9758461" y="6124009"/>
              <a:ext cx="63600" cy="75600"/>
            </a:xfrm>
            <a:custGeom>
              <a:rect b="b" l="l" r="r" t="t"/>
              <a:pathLst>
                <a:path extrusionOk="0" h="120000" w="120000">
                  <a:moveTo>
                    <a:pt x="46060" y="120000"/>
                  </a:moveTo>
                  <a:cubicBezTo>
                    <a:pt x="39595" y="120000"/>
                    <a:pt x="33535" y="118988"/>
                    <a:pt x="27878" y="117303"/>
                  </a:cubicBezTo>
                  <a:cubicBezTo>
                    <a:pt x="22222" y="115280"/>
                    <a:pt x="17373" y="112921"/>
                    <a:pt x="13333" y="109550"/>
                  </a:cubicBezTo>
                  <a:cubicBezTo>
                    <a:pt x="9292" y="106516"/>
                    <a:pt x="6060" y="102471"/>
                    <a:pt x="3636" y="98089"/>
                  </a:cubicBezTo>
                  <a:cubicBezTo>
                    <a:pt x="1212" y="94044"/>
                    <a:pt x="0" y="89325"/>
                    <a:pt x="0" y="84269"/>
                  </a:cubicBezTo>
                  <a:cubicBezTo>
                    <a:pt x="0" y="79213"/>
                    <a:pt x="1616" y="74494"/>
                    <a:pt x="4444" y="70449"/>
                  </a:cubicBezTo>
                  <a:cubicBezTo>
                    <a:pt x="7272" y="66067"/>
                    <a:pt x="11313" y="62696"/>
                    <a:pt x="16161" y="59662"/>
                  </a:cubicBezTo>
                  <a:cubicBezTo>
                    <a:pt x="21414" y="56629"/>
                    <a:pt x="27474" y="54269"/>
                    <a:pt x="34747" y="52584"/>
                  </a:cubicBezTo>
                  <a:cubicBezTo>
                    <a:pt x="41616" y="50898"/>
                    <a:pt x="49292" y="49887"/>
                    <a:pt x="57777" y="49887"/>
                  </a:cubicBezTo>
                  <a:cubicBezTo>
                    <a:pt x="65454" y="49887"/>
                    <a:pt x="72727" y="50561"/>
                    <a:pt x="80404" y="51573"/>
                  </a:cubicBezTo>
                  <a:cubicBezTo>
                    <a:pt x="88080" y="52584"/>
                    <a:pt x="94949" y="54269"/>
                    <a:pt x="101010" y="55955"/>
                  </a:cubicBezTo>
                  <a:cubicBezTo>
                    <a:pt x="101010" y="44831"/>
                    <a:pt x="101010" y="44831"/>
                    <a:pt x="101010" y="44831"/>
                  </a:cubicBezTo>
                  <a:cubicBezTo>
                    <a:pt x="101010" y="33707"/>
                    <a:pt x="97373" y="24943"/>
                    <a:pt x="89696" y="18539"/>
                  </a:cubicBezTo>
                  <a:cubicBezTo>
                    <a:pt x="82424" y="12134"/>
                    <a:pt x="72323" y="9101"/>
                    <a:pt x="59393" y="9101"/>
                  </a:cubicBezTo>
                  <a:cubicBezTo>
                    <a:pt x="52525" y="9101"/>
                    <a:pt x="45252" y="10112"/>
                    <a:pt x="37979" y="12471"/>
                  </a:cubicBezTo>
                  <a:cubicBezTo>
                    <a:pt x="30303" y="14831"/>
                    <a:pt x="22626" y="18202"/>
                    <a:pt x="14949" y="22921"/>
                  </a:cubicBezTo>
                  <a:cubicBezTo>
                    <a:pt x="9696" y="15168"/>
                    <a:pt x="9696" y="15168"/>
                    <a:pt x="9696" y="15168"/>
                  </a:cubicBezTo>
                  <a:cubicBezTo>
                    <a:pt x="27474" y="5056"/>
                    <a:pt x="44444" y="0"/>
                    <a:pt x="60202" y="0"/>
                  </a:cubicBezTo>
                  <a:cubicBezTo>
                    <a:pt x="77171" y="0"/>
                    <a:pt x="90101" y="4044"/>
                    <a:pt x="99797" y="12134"/>
                  </a:cubicBezTo>
                  <a:cubicBezTo>
                    <a:pt x="109494" y="20224"/>
                    <a:pt x="114343" y="31348"/>
                    <a:pt x="114343" y="45842"/>
                  </a:cubicBezTo>
                  <a:cubicBezTo>
                    <a:pt x="114343" y="102134"/>
                    <a:pt x="114343" y="102134"/>
                    <a:pt x="114343" y="102134"/>
                  </a:cubicBezTo>
                  <a:cubicBezTo>
                    <a:pt x="114343" y="105842"/>
                    <a:pt x="116363" y="107865"/>
                    <a:pt x="120000" y="107865"/>
                  </a:cubicBezTo>
                  <a:cubicBezTo>
                    <a:pt x="120000" y="117640"/>
                    <a:pt x="120000" y="117640"/>
                    <a:pt x="120000" y="117640"/>
                  </a:cubicBezTo>
                  <a:cubicBezTo>
                    <a:pt x="119191" y="117977"/>
                    <a:pt x="118383" y="117977"/>
                    <a:pt x="117575" y="117977"/>
                  </a:cubicBezTo>
                  <a:cubicBezTo>
                    <a:pt x="116767" y="117977"/>
                    <a:pt x="115959" y="117977"/>
                    <a:pt x="115151" y="117977"/>
                  </a:cubicBezTo>
                  <a:cubicBezTo>
                    <a:pt x="111919" y="117977"/>
                    <a:pt x="109090" y="116966"/>
                    <a:pt x="106262" y="115280"/>
                  </a:cubicBezTo>
                  <a:cubicBezTo>
                    <a:pt x="103838" y="113258"/>
                    <a:pt x="102222" y="110898"/>
                    <a:pt x="102222" y="107865"/>
                  </a:cubicBezTo>
                  <a:cubicBezTo>
                    <a:pt x="102222" y="98426"/>
                    <a:pt x="102222" y="98426"/>
                    <a:pt x="102222" y="98426"/>
                  </a:cubicBezTo>
                  <a:cubicBezTo>
                    <a:pt x="96161" y="105168"/>
                    <a:pt x="88080" y="110561"/>
                    <a:pt x="77979" y="114269"/>
                  </a:cubicBezTo>
                  <a:cubicBezTo>
                    <a:pt x="68282" y="117977"/>
                    <a:pt x="57373" y="120000"/>
                    <a:pt x="46060" y="120000"/>
                  </a:cubicBezTo>
                  <a:close/>
                  <a:moveTo>
                    <a:pt x="48484" y="110898"/>
                  </a:moveTo>
                  <a:cubicBezTo>
                    <a:pt x="58989" y="110898"/>
                    <a:pt x="68282" y="109550"/>
                    <a:pt x="77171" y="106179"/>
                  </a:cubicBezTo>
                  <a:cubicBezTo>
                    <a:pt x="85656" y="103146"/>
                    <a:pt x="92121" y="98764"/>
                    <a:pt x="96565" y="93370"/>
                  </a:cubicBezTo>
                  <a:cubicBezTo>
                    <a:pt x="99393" y="90337"/>
                    <a:pt x="101010" y="87303"/>
                    <a:pt x="101010" y="84269"/>
                  </a:cubicBezTo>
                  <a:cubicBezTo>
                    <a:pt x="101010" y="64044"/>
                    <a:pt x="101010" y="64044"/>
                    <a:pt x="101010" y="64044"/>
                  </a:cubicBezTo>
                  <a:cubicBezTo>
                    <a:pt x="87676" y="59662"/>
                    <a:pt x="73535" y="57640"/>
                    <a:pt x="59393" y="57640"/>
                  </a:cubicBezTo>
                  <a:cubicBezTo>
                    <a:pt x="45656" y="57640"/>
                    <a:pt x="34343" y="60000"/>
                    <a:pt x="25858" y="64719"/>
                  </a:cubicBezTo>
                  <a:cubicBezTo>
                    <a:pt x="17373" y="69438"/>
                    <a:pt x="13333" y="75842"/>
                    <a:pt x="13333" y="83595"/>
                  </a:cubicBezTo>
                  <a:cubicBezTo>
                    <a:pt x="13333" y="87303"/>
                    <a:pt x="14141" y="91011"/>
                    <a:pt x="15757" y="94382"/>
                  </a:cubicBezTo>
                  <a:cubicBezTo>
                    <a:pt x="17777" y="97752"/>
                    <a:pt x="20202" y="100786"/>
                    <a:pt x="23434" y="103146"/>
                  </a:cubicBezTo>
                  <a:cubicBezTo>
                    <a:pt x="26666" y="105505"/>
                    <a:pt x="30303" y="107528"/>
                    <a:pt x="34747" y="108876"/>
                  </a:cubicBezTo>
                  <a:cubicBezTo>
                    <a:pt x="38787" y="110224"/>
                    <a:pt x="43636" y="110898"/>
                    <a:pt x="48484" y="110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9868574" y="6124009"/>
              <a:ext cx="603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57" y="120000"/>
                    <a:pt x="105857" y="120000"/>
                    <a:pt x="105857" y="120000"/>
                  </a:cubicBezTo>
                  <a:cubicBezTo>
                    <a:pt x="105857" y="54326"/>
                    <a:pt x="105857" y="54326"/>
                    <a:pt x="105857" y="54326"/>
                  </a:cubicBezTo>
                  <a:cubicBezTo>
                    <a:pt x="105857" y="39197"/>
                    <a:pt x="103285" y="27851"/>
                    <a:pt x="97714" y="20974"/>
                  </a:cubicBezTo>
                  <a:cubicBezTo>
                    <a:pt x="92571" y="14097"/>
                    <a:pt x="84000" y="10659"/>
                    <a:pt x="72000" y="10659"/>
                  </a:cubicBezTo>
                  <a:cubicBezTo>
                    <a:pt x="66000" y="10659"/>
                    <a:pt x="59571" y="11346"/>
                    <a:pt x="53571" y="13409"/>
                  </a:cubicBezTo>
                  <a:cubicBezTo>
                    <a:pt x="47571" y="15128"/>
                    <a:pt x="41571" y="17535"/>
                    <a:pt x="36428" y="20974"/>
                  </a:cubicBezTo>
                  <a:cubicBezTo>
                    <a:pt x="31285" y="24412"/>
                    <a:pt x="27000" y="28194"/>
                    <a:pt x="22714" y="32664"/>
                  </a:cubicBezTo>
                  <a:cubicBezTo>
                    <a:pt x="18857" y="37134"/>
                    <a:pt x="15857" y="41948"/>
                    <a:pt x="14142" y="47106"/>
                  </a:cubicBezTo>
                  <a:cubicBezTo>
                    <a:pt x="14142" y="120000"/>
                    <a:pt x="14142" y="120000"/>
                    <a:pt x="14142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12857" y="2063"/>
                    <a:pt x="12857" y="2063"/>
                    <a:pt x="12857" y="2063"/>
                  </a:cubicBezTo>
                  <a:cubicBezTo>
                    <a:pt x="12857" y="30257"/>
                    <a:pt x="12857" y="30257"/>
                    <a:pt x="12857" y="30257"/>
                  </a:cubicBezTo>
                  <a:cubicBezTo>
                    <a:pt x="15857" y="25787"/>
                    <a:pt x="19714" y="21661"/>
                    <a:pt x="24428" y="17879"/>
                  </a:cubicBezTo>
                  <a:cubicBezTo>
                    <a:pt x="28714" y="14097"/>
                    <a:pt x="33857" y="11002"/>
                    <a:pt x="39428" y="8252"/>
                  </a:cubicBezTo>
                  <a:cubicBezTo>
                    <a:pt x="44571" y="5845"/>
                    <a:pt x="50571" y="3782"/>
                    <a:pt x="57000" y="2406"/>
                  </a:cubicBezTo>
                  <a:cubicBezTo>
                    <a:pt x="63428" y="687"/>
                    <a:pt x="69857" y="0"/>
                    <a:pt x="76285" y="0"/>
                  </a:cubicBezTo>
                  <a:cubicBezTo>
                    <a:pt x="92142" y="0"/>
                    <a:pt x="103714" y="4469"/>
                    <a:pt x="110142" y="13753"/>
                  </a:cubicBezTo>
                  <a:cubicBezTo>
                    <a:pt x="117000" y="22693"/>
                    <a:pt x="120000" y="35415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9971308" y="6124009"/>
              <a:ext cx="57900" cy="75600"/>
            </a:xfrm>
            <a:custGeom>
              <a:rect b="b" l="l" r="r" t="t"/>
              <a:pathLst>
                <a:path extrusionOk="0" h="120000" w="120000">
                  <a:moveTo>
                    <a:pt x="61549" y="120000"/>
                  </a:moveTo>
                  <a:cubicBezTo>
                    <a:pt x="50036" y="120000"/>
                    <a:pt x="38966" y="118314"/>
                    <a:pt x="27896" y="115617"/>
                  </a:cubicBezTo>
                  <a:cubicBezTo>
                    <a:pt x="17269" y="112584"/>
                    <a:pt x="7970" y="108202"/>
                    <a:pt x="0" y="102134"/>
                  </a:cubicBezTo>
                  <a:cubicBezTo>
                    <a:pt x="7527" y="94719"/>
                    <a:pt x="7527" y="94719"/>
                    <a:pt x="7527" y="94719"/>
                  </a:cubicBezTo>
                  <a:cubicBezTo>
                    <a:pt x="15498" y="100112"/>
                    <a:pt x="23911" y="104494"/>
                    <a:pt x="32767" y="107191"/>
                  </a:cubicBezTo>
                  <a:cubicBezTo>
                    <a:pt x="41623" y="109550"/>
                    <a:pt x="51365" y="110898"/>
                    <a:pt x="61549" y="110898"/>
                  </a:cubicBezTo>
                  <a:cubicBezTo>
                    <a:pt x="74833" y="110898"/>
                    <a:pt x="85461" y="108876"/>
                    <a:pt x="93431" y="104831"/>
                  </a:cubicBezTo>
                  <a:cubicBezTo>
                    <a:pt x="101845" y="100449"/>
                    <a:pt x="105830" y="94719"/>
                    <a:pt x="105830" y="86966"/>
                  </a:cubicBezTo>
                  <a:cubicBezTo>
                    <a:pt x="105830" y="83595"/>
                    <a:pt x="104944" y="80561"/>
                    <a:pt x="102730" y="77865"/>
                  </a:cubicBezTo>
                  <a:cubicBezTo>
                    <a:pt x="100516" y="75505"/>
                    <a:pt x="97416" y="73483"/>
                    <a:pt x="93431" y="71797"/>
                  </a:cubicBezTo>
                  <a:cubicBezTo>
                    <a:pt x="89446" y="70112"/>
                    <a:pt x="84132" y="68426"/>
                    <a:pt x="78376" y="67078"/>
                  </a:cubicBezTo>
                  <a:cubicBezTo>
                    <a:pt x="72177" y="66067"/>
                    <a:pt x="65092" y="64382"/>
                    <a:pt x="57121" y="63033"/>
                  </a:cubicBezTo>
                  <a:cubicBezTo>
                    <a:pt x="48708" y="61685"/>
                    <a:pt x="41180" y="60000"/>
                    <a:pt x="34981" y="58651"/>
                  </a:cubicBezTo>
                  <a:cubicBezTo>
                    <a:pt x="28782" y="56966"/>
                    <a:pt x="23468" y="55280"/>
                    <a:pt x="19483" y="53258"/>
                  </a:cubicBezTo>
                  <a:cubicBezTo>
                    <a:pt x="15055" y="51235"/>
                    <a:pt x="11955" y="48539"/>
                    <a:pt x="10184" y="45842"/>
                  </a:cubicBezTo>
                  <a:cubicBezTo>
                    <a:pt x="7970" y="42808"/>
                    <a:pt x="7084" y="38764"/>
                    <a:pt x="7084" y="34382"/>
                  </a:cubicBezTo>
                  <a:cubicBezTo>
                    <a:pt x="7084" y="28651"/>
                    <a:pt x="8413" y="23595"/>
                    <a:pt x="11512" y="19213"/>
                  </a:cubicBezTo>
                  <a:cubicBezTo>
                    <a:pt x="14169" y="14831"/>
                    <a:pt x="18597" y="11460"/>
                    <a:pt x="23468" y="8426"/>
                  </a:cubicBezTo>
                  <a:cubicBezTo>
                    <a:pt x="28782" y="5730"/>
                    <a:pt x="34538" y="3707"/>
                    <a:pt x="41180" y="2359"/>
                  </a:cubicBezTo>
                  <a:cubicBezTo>
                    <a:pt x="48265" y="674"/>
                    <a:pt x="55350" y="0"/>
                    <a:pt x="62878" y="0"/>
                  </a:cubicBezTo>
                  <a:cubicBezTo>
                    <a:pt x="74833" y="0"/>
                    <a:pt x="85018" y="1685"/>
                    <a:pt x="94317" y="4719"/>
                  </a:cubicBezTo>
                  <a:cubicBezTo>
                    <a:pt x="103616" y="7752"/>
                    <a:pt x="110701" y="11460"/>
                    <a:pt x="115571" y="16179"/>
                  </a:cubicBezTo>
                  <a:cubicBezTo>
                    <a:pt x="107601" y="22247"/>
                    <a:pt x="107601" y="22247"/>
                    <a:pt x="107601" y="22247"/>
                  </a:cubicBezTo>
                  <a:cubicBezTo>
                    <a:pt x="102287" y="17865"/>
                    <a:pt x="96088" y="14494"/>
                    <a:pt x="87675" y="12471"/>
                  </a:cubicBezTo>
                  <a:cubicBezTo>
                    <a:pt x="79704" y="10112"/>
                    <a:pt x="71291" y="9101"/>
                    <a:pt x="61992" y="9101"/>
                  </a:cubicBezTo>
                  <a:cubicBezTo>
                    <a:pt x="56236" y="9101"/>
                    <a:pt x="50922" y="9438"/>
                    <a:pt x="46051" y="10449"/>
                  </a:cubicBezTo>
                  <a:cubicBezTo>
                    <a:pt x="41180" y="11123"/>
                    <a:pt x="36752" y="12471"/>
                    <a:pt x="33210" y="14494"/>
                  </a:cubicBezTo>
                  <a:cubicBezTo>
                    <a:pt x="29225" y="16516"/>
                    <a:pt x="26568" y="18876"/>
                    <a:pt x="24354" y="21910"/>
                  </a:cubicBezTo>
                  <a:cubicBezTo>
                    <a:pt x="22140" y="24943"/>
                    <a:pt x="21254" y="28651"/>
                    <a:pt x="21254" y="32696"/>
                  </a:cubicBezTo>
                  <a:cubicBezTo>
                    <a:pt x="21254" y="36067"/>
                    <a:pt x="21697" y="38764"/>
                    <a:pt x="23468" y="41123"/>
                  </a:cubicBezTo>
                  <a:cubicBezTo>
                    <a:pt x="24797" y="43146"/>
                    <a:pt x="27011" y="44831"/>
                    <a:pt x="30110" y="46179"/>
                  </a:cubicBezTo>
                  <a:cubicBezTo>
                    <a:pt x="33653" y="47865"/>
                    <a:pt x="37638" y="49213"/>
                    <a:pt x="42509" y="50224"/>
                  </a:cubicBezTo>
                  <a:cubicBezTo>
                    <a:pt x="47822" y="51235"/>
                    <a:pt x="53579" y="52584"/>
                    <a:pt x="60664" y="53932"/>
                  </a:cubicBezTo>
                  <a:cubicBezTo>
                    <a:pt x="70405" y="55617"/>
                    <a:pt x="78819" y="57303"/>
                    <a:pt x="86346" y="58988"/>
                  </a:cubicBezTo>
                  <a:cubicBezTo>
                    <a:pt x="93431" y="60674"/>
                    <a:pt x="99630" y="62696"/>
                    <a:pt x="104944" y="65056"/>
                  </a:cubicBezTo>
                  <a:cubicBezTo>
                    <a:pt x="109815" y="67415"/>
                    <a:pt x="113357" y="70112"/>
                    <a:pt x="116014" y="73483"/>
                  </a:cubicBezTo>
                  <a:cubicBezTo>
                    <a:pt x="118671" y="76853"/>
                    <a:pt x="120000" y="80898"/>
                    <a:pt x="120000" y="85955"/>
                  </a:cubicBezTo>
                  <a:cubicBezTo>
                    <a:pt x="120000" y="96404"/>
                    <a:pt x="114686" y="104494"/>
                    <a:pt x="104059" y="110561"/>
                  </a:cubicBezTo>
                  <a:cubicBezTo>
                    <a:pt x="93431" y="116966"/>
                    <a:pt x="79261" y="120000"/>
                    <a:pt x="61549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10066664" y="6094494"/>
              <a:ext cx="45900" cy="103200"/>
            </a:xfrm>
            <a:custGeom>
              <a:rect b="b" l="l" r="r" t="t"/>
              <a:pathLst>
                <a:path extrusionOk="0" h="120000" w="120000">
                  <a:moveTo>
                    <a:pt x="26915" y="120000"/>
                  </a:moveTo>
                  <a:cubicBezTo>
                    <a:pt x="26915" y="52377"/>
                    <a:pt x="26915" y="52377"/>
                    <a:pt x="26915" y="52377"/>
                  </a:cubicBezTo>
                  <a:cubicBezTo>
                    <a:pt x="0" y="52377"/>
                    <a:pt x="0" y="52377"/>
                    <a:pt x="0" y="52377"/>
                  </a:cubicBezTo>
                  <a:cubicBezTo>
                    <a:pt x="0" y="45491"/>
                    <a:pt x="0" y="45491"/>
                    <a:pt x="0" y="45491"/>
                  </a:cubicBezTo>
                  <a:cubicBezTo>
                    <a:pt x="26915" y="45491"/>
                    <a:pt x="26915" y="45491"/>
                    <a:pt x="26915" y="45491"/>
                  </a:cubicBezTo>
                  <a:cubicBezTo>
                    <a:pt x="26915" y="32950"/>
                    <a:pt x="26915" y="32950"/>
                    <a:pt x="26915" y="32950"/>
                  </a:cubicBezTo>
                  <a:cubicBezTo>
                    <a:pt x="26915" y="22622"/>
                    <a:pt x="31962" y="14508"/>
                    <a:pt x="41495" y="8606"/>
                  </a:cubicBezTo>
                  <a:cubicBezTo>
                    <a:pt x="51588" y="2950"/>
                    <a:pt x="65046" y="0"/>
                    <a:pt x="81869" y="0"/>
                  </a:cubicBezTo>
                  <a:cubicBezTo>
                    <a:pt x="89158" y="0"/>
                    <a:pt x="95887" y="491"/>
                    <a:pt x="103177" y="1475"/>
                  </a:cubicBezTo>
                  <a:cubicBezTo>
                    <a:pt x="109906" y="2459"/>
                    <a:pt x="115514" y="3688"/>
                    <a:pt x="120000" y="5409"/>
                  </a:cubicBezTo>
                  <a:cubicBezTo>
                    <a:pt x="113271" y="11311"/>
                    <a:pt x="113271" y="11311"/>
                    <a:pt x="113271" y="11311"/>
                  </a:cubicBezTo>
                  <a:cubicBezTo>
                    <a:pt x="109906" y="10081"/>
                    <a:pt x="105420" y="9098"/>
                    <a:pt x="100373" y="8360"/>
                  </a:cubicBezTo>
                  <a:cubicBezTo>
                    <a:pt x="95327" y="7622"/>
                    <a:pt x="90280" y="7131"/>
                    <a:pt x="84672" y="7131"/>
                  </a:cubicBezTo>
                  <a:cubicBezTo>
                    <a:pt x="72336" y="7131"/>
                    <a:pt x="62803" y="9344"/>
                    <a:pt x="56074" y="13770"/>
                  </a:cubicBezTo>
                  <a:cubicBezTo>
                    <a:pt x="48785" y="18196"/>
                    <a:pt x="45420" y="24590"/>
                    <a:pt x="45420" y="32704"/>
                  </a:cubicBezTo>
                  <a:cubicBezTo>
                    <a:pt x="45420" y="45491"/>
                    <a:pt x="45420" y="45491"/>
                    <a:pt x="45420" y="45491"/>
                  </a:cubicBezTo>
                  <a:cubicBezTo>
                    <a:pt x="100373" y="45491"/>
                    <a:pt x="100373" y="45491"/>
                    <a:pt x="100373" y="45491"/>
                  </a:cubicBezTo>
                  <a:cubicBezTo>
                    <a:pt x="100373" y="52377"/>
                    <a:pt x="100373" y="52377"/>
                    <a:pt x="100373" y="52377"/>
                  </a:cubicBezTo>
                  <a:cubicBezTo>
                    <a:pt x="45420" y="52377"/>
                    <a:pt x="45420" y="52377"/>
                    <a:pt x="45420" y="52377"/>
                  </a:cubicBezTo>
                  <a:cubicBezTo>
                    <a:pt x="45420" y="120000"/>
                    <a:pt x="45420" y="120000"/>
                    <a:pt x="45420" y="120000"/>
                  </a:cubicBezTo>
                  <a:lnTo>
                    <a:pt x="26915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10142721" y="6124009"/>
              <a:ext cx="72000" cy="75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51428" y="120000"/>
                    <a:pt x="43214" y="118314"/>
                    <a:pt x="36071" y="115280"/>
                  </a:cubicBezTo>
                  <a:cubicBezTo>
                    <a:pt x="28928" y="111910"/>
                    <a:pt x="22500" y="107528"/>
                    <a:pt x="17142" y="102134"/>
                  </a:cubicBezTo>
                  <a:cubicBezTo>
                    <a:pt x="11785" y="96741"/>
                    <a:pt x="7500" y="90337"/>
                    <a:pt x="4642" y="82921"/>
                  </a:cubicBezTo>
                  <a:cubicBezTo>
                    <a:pt x="1785" y="75842"/>
                    <a:pt x="0" y="68089"/>
                    <a:pt x="0" y="60000"/>
                  </a:cubicBezTo>
                  <a:cubicBezTo>
                    <a:pt x="0" y="51910"/>
                    <a:pt x="1785" y="44157"/>
                    <a:pt x="4642" y="37078"/>
                  </a:cubicBezTo>
                  <a:cubicBezTo>
                    <a:pt x="7857" y="29662"/>
                    <a:pt x="12142" y="23258"/>
                    <a:pt x="17500" y="17865"/>
                  </a:cubicBezTo>
                  <a:cubicBezTo>
                    <a:pt x="22857" y="12471"/>
                    <a:pt x="29285" y="8089"/>
                    <a:pt x="36428" y="4719"/>
                  </a:cubicBezTo>
                  <a:cubicBezTo>
                    <a:pt x="43571" y="1685"/>
                    <a:pt x="51428" y="0"/>
                    <a:pt x="60000" y="0"/>
                  </a:cubicBezTo>
                  <a:cubicBezTo>
                    <a:pt x="68571" y="0"/>
                    <a:pt x="76428" y="1685"/>
                    <a:pt x="83571" y="4719"/>
                  </a:cubicBezTo>
                  <a:cubicBezTo>
                    <a:pt x="91071" y="8089"/>
                    <a:pt x="97142" y="12471"/>
                    <a:pt x="102857" y="17865"/>
                  </a:cubicBezTo>
                  <a:cubicBezTo>
                    <a:pt x="108214" y="23258"/>
                    <a:pt x="112500" y="29662"/>
                    <a:pt x="115357" y="37078"/>
                  </a:cubicBezTo>
                  <a:cubicBezTo>
                    <a:pt x="118571" y="44157"/>
                    <a:pt x="120000" y="51910"/>
                    <a:pt x="120000" y="60000"/>
                  </a:cubicBezTo>
                  <a:cubicBezTo>
                    <a:pt x="120000" y="68089"/>
                    <a:pt x="118571" y="75842"/>
                    <a:pt x="115357" y="82921"/>
                  </a:cubicBezTo>
                  <a:cubicBezTo>
                    <a:pt x="112500" y="90337"/>
                    <a:pt x="108214" y="96741"/>
                    <a:pt x="102857" y="102134"/>
                  </a:cubicBezTo>
                  <a:cubicBezTo>
                    <a:pt x="97500" y="107528"/>
                    <a:pt x="91071" y="111910"/>
                    <a:pt x="83928" y="115280"/>
                  </a:cubicBezTo>
                  <a:cubicBezTo>
                    <a:pt x="76428" y="118314"/>
                    <a:pt x="68571" y="120000"/>
                    <a:pt x="60000" y="120000"/>
                  </a:cubicBezTo>
                  <a:close/>
                  <a:moveTo>
                    <a:pt x="12142" y="60674"/>
                  </a:moveTo>
                  <a:cubicBezTo>
                    <a:pt x="12142" y="67415"/>
                    <a:pt x="13571" y="73820"/>
                    <a:pt x="16071" y="79887"/>
                  </a:cubicBezTo>
                  <a:cubicBezTo>
                    <a:pt x="18571" y="85955"/>
                    <a:pt x="21785" y="91011"/>
                    <a:pt x="26071" y="95393"/>
                  </a:cubicBezTo>
                  <a:cubicBezTo>
                    <a:pt x="30357" y="99775"/>
                    <a:pt x="35714" y="103483"/>
                    <a:pt x="41428" y="106179"/>
                  </a:cubicBezTo>
                  <a:cubicBezTo>
                    <a:pt x="47142" y="108539"/>
                    <a:pt x="53214" y="109887"/>
                    <a:pt x="60000" y="109887"/>
                  </a:cubicBezTo>
                  <a:cubicBezTo>
                    <a:pt x="66428" y="109887"/>
                    <a:pt x="72857" y="108539"/>
                    <a:pt x="78571" y="106179"/>
                  </a:cubicBezTo>
                  <a:cubicBezTo>
                    <a:pt x="84285" y="103483"/>
                    <a:pt x="89285" y="99775"/>
                    <a:pt x="93928" y="95393"/>
                  </a:cubicBezTo>
                  <a:cubicBezTo>
                    <a:pt x="98214" y="90674"/>
                    <a:pt x="101428" y="85280"/>
                    <a:pt x="104285" y="79213"/>
                  </a:cubicBezTo>
                  <a:cubicBezTo>
                    <a:pt x="106785" y="73483"/>
                    <a:pt x="107857" y="66741"/>
                    <a:pt x="107857" y="60000"/>
                  </a:cubicBezTo>
                  <a:cubicBezTo>
                    <a:pt x="107857" y="53258"/>
                    <a:pt x="106785" y="46516"/>
                    <a:pt x="104285" y="40786"/>
                  </a:cubicBezTo>
                  <a:cubicBezTo>
                    <a:pt x="101428" y="34719"/>
                    <a:pt x="98214" y="29325"/>
                    <a:pt x="93928" y="24943"/>
                  </a:cubicBezTo>
                  <a:cubicBezTo>
                    <a:pt x="89285" y="20224"/>
                    <a:pt x="84285" y="16853"/>
                    <a:pt x="78571" y="14157"/>
                  </a:cubicBezTo>
                  <a:cubicBezTo>
                    <a:pt x="72857" y="11460"/>
                    <a:pt x="66428" y="10112"/>
                    <a:pt x="60000" y="10112"/>
                  </a:cubicBezTo>
                  <a:cubicBezTo>
                    <a:pt x="53571" y="10112"/>
                    <a:pt x="47500" y="11460"/>
                    <a:pt x="41428" y="14157"/>
                  </a:cubicBezTo>
                  <a:cubicBezTo>
                    <a:pt x="35714" y="16853"/>
                    <a:pt x="30714" y="20561"/>
                    <a:pt x="26428" y="24943"/>
                  </a:cubicBezTo>
                  <a:cubicBezTo>
                    <a:pt x="21785" y="29662"/>
                    <a:pt x="18571" y="35056"/>
                    <a:pt x="16071" y="41123"/>
                  </a:cubicBezTo>
                  <a:cubicBezTo>
                    <a:pt x="13571" y="47191"/>
                    <a:pt x="12142" y="53595"/>
                    <a:pt x="12142" y="606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10259645" y="6125144"/>
              <a:ext cx="34500" cy="72600"/>
            </a:xfrm>
            <a:custGeom>
              <a:rect b="b" l="l" r="r" t="t"/>
              <a:pathLst>
                <a:path extrusionOk="0" h="120000" w="120000">
                  <a:moveTo>
                    <a:pt x="120000" y="10813"/>
                  </a:moveTo>
                  <a:cubicBezTo>
                    <a:pt x="97037" y="11162"/>
                    <a:pt x="77037" y="14302"/>
                    <a:pt x="60000" y="20232"/>
                  </a:cubicBezTo>
                  <a:cubicBezTo>
                    <a:pt x="42962" y="26511"/>
                    <a:pt x="31111" y="34883"/>
                    <a:pt x="24444" y="45348"/>
                  </a:cubicBezTo>
                  <a:cubicBezTo>
                    <a:pt x="24444" y="120000"/>
                    <a:pt x="24444" y="120000"/>
                    <a:pt x="24444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22962" y="348"/>
                    <a:pt x="22962" y="348"/>
                    <a:pt x="22962" y="348"/>
                  </a:cubicBezTo>
                  <a:cubicBezTo>
                    <a:pt x="22962" y="30000"/>
                    <a:pt x="22962" y="30000"/>
                    <a:pt x="22962" y="30000"/>
                  </a:cubicBezTo>
                  <a:cubicBezTo>
                    <a:pt x="31851" y="21279"/>
                    <a:pt x="42962" y="14651"/>
                    <a:pt x="57777" y="9418"/>
                  </a:cubicBezTo>
                  <a:cubicBezTo>
                    <a:pt x="72592" y="3837"/>
                    <a:pt x="88148" y="1046"/>
                    <a:pt x="104444" y="348"/>
                  </a:cubicBezTo>
                  <a:cubicBezTo>
                    <a:pt x="107407" y="348"/>
                    <a:pt x="110370" y="0"/>
                    <a:pt x="113333" y="0"/>
                  </a:cubicBezTo>
                  <a:cubicBezTo>
                    <a:pt x="115555" y="0"/>
                    <a:pt x="117777" y="0"/>
                    <a:pt x="120000" y="0"/>
                  </a:cubicBezTo>
                  <a:lnTo>
                    <a:pt x="120000" y="108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10335703" y="6124009"/>
              <a:ext cx="107700" cy="738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12142" y="120000"/>
                    <a:pt x="112142" y="120000"/>
                    <a:pt x="112142" y="120000"/>
                  </a:cubicBezTo>
                  <a:cubicBezTo>
                    <a:pt x="112142" y="54326"/>
                    <a:pt x="112142" y="54326"/>
                    <a:pt x="112142" y="54326"/>
                  </a:cubicBezTo>
                  <a:cubicBezTo>
                    <a:pt x="112142" y="39197"/>
                    <a:pt x="110476" y="28194"/>
                    <a:pt x="107142" y="21318"/>
                  </a:cubicBezTo>
                  <a:cubicBezTo>
                    <a:pt x="104047" y="14097"/>
                    <a:pt x="99047" y="10659"/>
                    <a:pt x="92619" y="10659"/>
                  </a:cubicBezTo>
                  <a:cubicBezTo>
                    <a:pt x="89047" y="10659"/>
                    <a:pt x="85952" y="11346"/>
                    <a:pt x="82857" y="13409"/>
                  </a:cubicBezTo>
                  <a:cubicBezTo>
                    <a:pt x="79761" y="15128"/>
                    <a:pt x="77142" y="17535"/>
                    <a:pt x="74523" y="20974"/>
                  </a:cubicBezTo>
                  <a:cubicBezTo>
                    <a:pt x="72142" y="24068"/>
                    <a:pt x="70000" y="27851"/>
                    <a:pt x="68095" y="32320"/>
                  </a:cubicBezTo>
                  <a:cubicBezTo>
                    <a:pt x="66428" y="36790"/>
                    <a:pt x="64761" y="41948"/>
                    <a:pt x="63809" y="47106"/>
                  </a:cubicBezTo>
                  <a:cubicBezTo>
                    <a:pt x="63809" y="120000"/>
                    <a:pt x="63809" y="120000"/>
                    <a:pt x="63809" y="120000"/>
                  </a:cubicBezTo>
                  <a:cubicBezTo>
                    <a:pt x="55952" y="120000"/>
                    <a:pt x="55952" y="120000"/>
                    <a:pt x="55952" y="120000"/>
                  </a:cubicBezTo>
                  <a:cubicBezTo>
                    <a:pt x="55952" y="54326"/>
                    <a:pt x="55952" y="54326"/>
                    <a:pt x="55952" y="54326"/>
                  </a:cubicBezTo>
                  <a:cubicBezTo>
                    <a:pt x="55952" y="39197"/>
                    <a:pt x="54523" y="28194"/>
                    <a:pt x="51190" y="20974"/>
                  </a:cubicBezTo>
                  <a:cubicBezTo>
                    <a:pt x="48095" y="14097"/>
                    <a:pt x="43333" y="10659"/>
                    <a:pt x="36666" y="10659"/>
                  </a:cubicBezTo>
                  <a:cubicBezTo>
                    <a:pt x="33333" y="10659"/>
                    <a:pt x="30238" y="11346"/>
                    <a:pt x="27142" y="13065"/>
                  </a:cubicBezTo>
                  <a:cubicBezTo>
                    <a:pt x="24047" y="14785"/>
                    <a:pt x="21190" y="17535"/>
                    <a:pt x="18809" y="20630"/>
                  </a:cubicBezTo>
                  <a:cubicBezTo>
                    <a:pt x="16190" y="23724"/>
                    <a:pt x="14047" y="27851"/>
                    <a:pt x="12142" y="32320"/>
                  </a:cubicBezTo>
                  <a:cubicBezTo>
                    <a:pt x="10238" y="36790"/>
                    <a:pt x="8809" y="41604"/>
                    <a:pt x="7857" y="47106"/>
                  </a:cubicBezTo>
                  <a:cubicBezTo>
                    <a:pt x="7857" y="120000"/>
                    <a:pt x="7857" y="120000"/>
                    <a:pt x="7857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2063"/>
                    <a:pt x="0" y="2063"/>
                    <a:pt x="0" y="2063"/>
                  </a:cubicBezTo>
                  <a:cubicBezTo>
                    <a:pt x="7142" y="2063"/>
                    <a:pt x="7142" y="2063"/>
                    <a:pt x="7142" y="2063"/>
                  </a:cubicBezTo>
                  <a:cubicBezTo>
                    <a:pt x="7142" y="30257"/>
                    <a:pt x="7142" y="30257"/>
                    <a:pt x="7142" y="30257"/>
                  </a:cubicBezTo>
                  <a:cubicBezTo>
                    <a:pt x="10476" y="20630"/>
                    <a:pt x="15000" y="13409"/>
                    <a:pt x="20476" y="7908"/>
                  </a:cubicBezTo>
                  <a:cubicBezTo>
                    <a:pt x="25952" y="2750"/>
                    <a:pt x="31904" y="0"/>
                    <a:pt x="38571" y="0"/>
                  </a:cubicBezTo>
                  <a:cubicBezTo>
                    <a:pt x="45476" y="0"/>
                    <a:pt x="50952" y="3094"/>
                    <a:pt x="55238" y="8939"/>
                  </a:cubicBezTo>
                  <a:cubicBezTo>
                    <a:pt x="59523" y="14785"/>
                    <a:pt x="62142" y="22693"/>
                    <a:pt x="62857" y="31977"/>
                  </a:cubicBezTo>
                  <a:cubicBezTo>
                    <a:pt x="70952" y="10659"/>
                    <a:pt x="81428" y="0"/>
                    <a:pt x="95000" y="0"/>
                  </a:cubicBezTo>
                  <a:cubicBezTo>
                    <a:pt x="103809" y="0"/>
                    <a:pt x="110238" y="4813"/>
                    <a:pt x="114047" y="13753"/>
                  </a:cubicBezTo>
                  <a:cubicBezTo>
                    <a:pt x="117857" y="23037"/>
                    <a:pt x="120000" y="35759"/>
                    <a:pt x="120000" y="52263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5 no cross NO SUBTITLE">
  <p:cSld name="Inside Page_03_1_1"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42"/>
          <p:cNvSpPr txBox="1"/>
          <p:nvPr>
            <p:ph idx="1" type="body"/>
          </p:nvPr>
        </p:nvSpPr>
        <p:spPr>
          <a:xfrm>
            <a:off x="410812" y="10715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96" name="Google Shape;996;p42"/>
          <p:cNvSpPr txBox="1"/>
          <p:nvPr>
            <p:ph idx="2" type="body"/>
          </p:nvPr>
        </p:nvSpPr>
        <p:spPr>
          <a:xfrm>
            <a:off x="4744688" y="10715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97" name="Google Shape;997;p42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98" name="Google Shape;998;p42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9" name="Google Shape;999;p42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000" name="Google Shape;1000;p42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001" name="Google Shape;1001;p42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4" name="Google Shape;1004;p42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5" name="Google Shape;1005;p42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7" name="Google Shape;1007;p42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8" name="Google Shape;1008;p42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011" name="Google Shape;1011;p42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6">
  <p:cSld name="Inside Page_04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43"/>
          <p:cNvSpPr txBox="1"/>
          <p:nvPr>
            <p:ph idx="1" type="body"/>
          </p:nvPr>
        </p:nvSpPr>
        <p:spPr>
          <a:xfrm>
            <a:off x="2824593" y="1337227"/>
            <a:ext cx="6020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4" name="Google Shape;1014;p43"/>
          <p:cNvSpPr/>
          <p:nvPr>
            <p:ph idx="2" type="pic"/>
          </p:nvPr>
        </p:nvSpPr>
        <p:spPr>
          <a:xfrm>
            <a:off x="476248" y="1292677"/>
            <a:ext cx="1927500" cy="98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5" name="Google Shape;1015;p43"/>
          <p:cNvSpPr txBox="1"/>
          <p:nvPr>
            <p:ph idx="3" type="body"/>
          </p:nvPr>
        </p:nvSpPr>
        <p:spPr>
          <a:xfrm>
            <a:off x="2824593" y="2487154"/>
            <a:ext cx="6020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6" name="Google Shape;1016;p43"/>
          <p:cNvSpPr/>
          <p:nvPr>
            <p:ph idx="4" type="pic"/>
          </p:nvPr>
        </p:nvSpPr>
        <p:spPr>
          <a:xfrm>
            <a:off x="476248" y="2442604"/>
            <a:ext cx="1927500" cy="98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7" name="Google Shape;1017;p43"/>
          <p:cNvSpPr txBox="1"/>
          <p:nvPr>
            <p:ph idx="5" type="body"/>
          </p:nvPr>
        </p:nvSpPr>
        <p:spPr>
          <a:xfrm>
            <a:off x="2824593" y="3637082"/>
            <a:ext cx="60204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8" name="Google Shape;1018;p43"/>
          <p:cNvSpPr/>
          <p:nvPr>
            <p:ph idx="6" type="pic"/>
          </p:nvPr>
        </p:nvSpPr>
        <p:spPr>
          <a:xfrm>
            <a:off x="476248" y="3592531"/>
            <a:ext cx="1927500" cy="980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9" name="Google Shape;1019;p43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20" name="Google Shape;1020;p43"/>
          <p:cNvSpPr txBox="1"/>
          <p:nvPr>
            <p:ph idx="7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21" name="Google Shape;1021;p43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2" name="Google Shape;1022;p43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023" name="Google Shape;1023;p43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024" name="Google Shape;1024;p43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5" name="Google Shape;1025;p43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6" name="Google Shape;1026;p43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7" name="Google Shape;1027;p43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8" name="Google Shape;1028;p43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29" name="Google Shape;1029;p43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0" name="Google Shape;1030;p43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1" name="Google Shape;1031;p43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2" name="Google Shape;1032;p43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3" name="Google Shape;1033;p43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034" name="Google Shape;1034;p43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7 - 1 column">
  <p:cSld name="CUSTOM_2"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44"/>
          <p:cNvSpPr txBox="1"/>
          <p:nvPr>
            <p:ph idx="1" type="body"/>
          </p:nvPr>
        </p:nvSpPr>
        <p:spPr>
          <a:xfrm>
            <a:off x="2279925" y="1448900"/>
            <a:ext cx="60705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37" name="Google Shape;1037;p44"/>
          <p:cNvSpPr/>
          <p:nvPr/>
        </p:nvSpPr>
        <p:spPr>
          <a:xfrm>
            <a:off x="844750" y="-938601"/>
            <a:ext cx="1084800" cy="21972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8" name="Google Shape;1038;p44"/>
          <p:cNvSpPr txBox="1"/>
          <p:nvPr>
            <p:ph type="title"/>
          </p:nvPr>
        </p:nvSpPr>
        <p:spPr>
          <a:xfrm>
            <a:off x="2279925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9" name="Google Shape;1039;p44"/>
          <p:cNvSpPr txBox="1"/>
          <p:nvPr>
            <p:ph idx="2" type="title"/>
          </p:nvPr>
        </p:nvSpPr>
        <p:spPr>
          <a:xfrm>
            <a:off x="2279925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40" name="Google Shape;1040;p44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1" name="Google Shape;1041;p44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042" name="Google Shape;1042;p44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043" name="Google Shape;1043;p44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4" name="Google Shape;1044;p44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5" name="Google Shape;1045;p44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6" name="Google Shape;1046;p44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7" name="Google Shape;1047;p44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8" name="Google Shape;1048;p44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9" name="Google Shape;1049;p44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0" name="Google Shape;1050;p44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1" name="Google Shape;1051;p44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2" name="Google Shape;1052;p44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053" name="Google Shape;1053;p44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7 - 2 columns">
  <p:cSld name="CUSTOM_2_2"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45"/>
          <p:cNvSpPr txBox="1"/>
          <p:nvPr>
            <p:ph idx="1" type="body"/>
          </p:nvPr>
        </p:nvSpPr>
        <p:spPr>
          <a:xfrm>
            <a:off x="2127525" y="1448900"/>
            <a:ext cx="31281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56" name="Google Shape;1056;p45"/>
          <p:cNvSpPr/>
          <p:nvPr/>
        </p:nvSpPr>
        <p:spPr>
          <a:xfrm>
            <a:off x="844750" y="-938601"/>
            <a:ext cx="1084800" cy="2197200"/>
          </a:xfrm>
          <a:prstGeom prst="roundRect">
            <a:avLst>
              <a:gd fmla="val 50000" name="adj"/>
            </a:avLst>
          </a:prstGeom>
          <a:solidFill>
            <a:srgbClr val="FFF30D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57" name="Google Shape;1057;p45"/>
          <p:cNvSpPr txBox="1"/>
          <p:nvPr>
            <p:ph idx="2" type="body"/>
          </p:nvPr>
        </p:nvSpPr>
        <p:spPr>
          <a:xfrm>
            <a:off x="5419725" y="1448900"/>
            <a:ext cx="31281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58" name="Google Shape;1058;p45"/>
          <p:cNvSpPr txBox="1"/>
          <p:nvPr>
            <p:ph type="title"/>
          </p:nvPr>
        </p:nvSpPr>
        <p:spPr>
          <a:xfrm>
            <a:off x="2279925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9" name="Google Shape;1059;p45"/>
          <p:cNvSpPr txBox="1"/>
          <p:nvPr>
            <p:ph idx="3" type="title"/>
          </p:nvPr>
        </p:nvSpPr>
        <p:spPr>
          <a:xfrm>
            <a:off x="2279925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60" name="Google Shape;1060;p45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1" name="Google Shape;1061;p45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062" name="Google Shape;1062;p45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063" name="Google Shape;1063;p45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64" name="Google Shape;1064;p45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65" name="Google Shape;1065;p45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66" name="Google Shape;1066;p45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67" name="Google Shape;1067;p45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70" name="Google Shape;1070;p45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71" name="Google Shape;1071;p45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72" name="Google Shape;1072;p45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073" name="Google Shape;1073;p45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8">
  <p:cSld name="CUSTOM_2_1"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6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76" name="Google Shape;1076;p46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077" name="Google Shape;1077;p46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078" name="Google Shape;1078;p46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79" name="Google Shape;1079;p46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0" name="Google Shape;1080;p46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1" name="Google Shape;1081;p46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2" name="Google Shape;1082;p46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3" name="Google Shape;1083;p46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4" name="Google Shape;1084;p46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5" name="Google Shape;1085;p46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6" name="Google Shape;1086;p46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7" name="Google Shape;1087;p46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088" name="Google Shape;1088;p46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89" name="Google Shape;1089;p46"/>
          <p:cNvSpPr/>
          <p:nvPr/>
        </p:nvSpPr>
        <p:spPr>
          <a:xfrm>
            <a:off x="844750" y="-938601"/>
            <a:ext cx="1084800" cy="2197200"/>
          </a:xfrm>
          <a:prstGeom prst="roundRect">
            <a:avLst>
              <a:gd fmla="val 50000" name="adj"/>
            </a:avLst>
          </a:prstGeom>
          <a:solidFill>
            <a:srgbClr val="FFF30D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0" name="Google Shape;1090;p46"/>
          <p:cNvSpPr txBox="1"/>
          <p:nvPr>
            <p:ph type="title"/>
          </p:nvPr>
        </p:nvSpPr>
        <p:spPr>
          <a:xfrm>
            <a:off x="2279925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91" name="Google Shape;1091;p46"/>
          <p:cNvSpPr txBox="1"/>
          <p:nvPr>
            <p:ph idx="2" type="title"/>
          </p:nvPr>
        </p:nvSpPr>
        <p:spPr>
          <a:xfrm>
            <a:off x="2279925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92" name="Google Shape;1092;p46"/>
          <p:cNvSpPr txBox="1"/>
          <p:nvPr>
            <p:ph idx="3" type="title"/>
          </p:nvPr>
        </p:nvSpPr>
        <p:spPr>
          <a:xfrm>
            <a:off x="510650" y="1541275"/>
            <a:ext cx="465000" cy="62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/>
            </a:lvl9pPr>
          </a:lstStyle>
          <a:p/>
        </p:txBody>
      </p:sp>
      <p:sp>
        <p:nvSpPr>
          <p:cNvPr id="1093" name="Google Shape;1093;p46"/>
          <p:cNvSpPr txBox="1"/>
          <p:nvPr>
            <p:ph idx="1" type="body"/>
          </p:nvPr>
        </p:nvSpPr>
        <p:spPr>
          <a:xfrm>
            <a:off x="677500" y="2444075"/>
            <a:ext cx="2526000" cy="2106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800"/>
              </a:spcBef>
              <a:spcAft>
                <a:spcPts val="0"/>
              </a:spcAft>
              <a:buSzPts val="1100"/>
              <a:buChar char="•"/>
              <a:defRPr sz="1100"/>
            </a:lvl1pPr>
            <a:lvl2pPr indent="-298450" lvl="1" marL="914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3pPr>
            <a:lvl4pPr indent="-298450" lvl="3" marL="1828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4pPr>
            <a:lvl5pPr indent="-298450" lvl="4" marL="22860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9pPr>
          </a:lstStyle>
          <a:p/>
        </p:txBody>
      </p:sp>
      <p:sp>
        <p:nvSpPr>
          <p:cNvPr id="1094" name="Google Shape;1094;p46"/>
          <p:cNvSpPr txBox="1"/>
          <p:nvPr>
            <p:ph idx="4" type="title"/>
          </p:nvPr>
        </p:nvSpPr>
        <p:spPr>
          <a:xfrm>
            <a:off x="668375" y="1933375"/>
            <a:ext cx="1842300" cy="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95" name="Google Shape;1095;p46"/>
          <p:cNvSpPr txBox="1"/>
          <p:nvPr>
            <p:ph idx="5" type="title"/>
          </p:nvPr>
        </p:nvSpPr>
        <p:spPr>
          <a:xfrm>
            <a:off x="3301775" y="1541275"/>
            <a:ext cx="465000" cy="62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/>
            </a:lvl9pPr>
          </a:lstStyle>
          <a:p/>
        </p:txBody>
      </p:sp>
      <p:sp>
        <p:nvSpPr>
          <p:cNvPr id="1096" name="Google Shape;1096;p46"/>
          <p:cNvSpPr txBox="1"/>
          <p:nvPr>
            <p:ph idx="6" type="body"/>
          </p:nvPr>
        </p:nvSpPr>
        <p:spPr>
          <a:xfrm>
            <a:off x="3468625" y="2444075"/>
            <a:ext cx="2526000" cy="2106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800"/>
              </a:spcBef>
              <a:spcAft>
                <a:spcPts val="0"/>
              </a:spcAft>
              <a:buSzPts val="1100"/>
              <a:buChar char="•"/>
              <a:defRPr sz="1100"/>
            </a:lvl1pPr>
            <a:lvl2pPr indent="-298450" lvl="1" marL="914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3pPr>
            <a:lvl4pPr indent="-298450" lvl="3" marL="1828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4pPr>
            <a:lvl5pPr indent="-298450" lvl="4" marL="22860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9pPr>
          </a:lstStyle>
          <a:p/>
        </p:txBody>
      </p:sp>
      <p:sp>
        <p:nvSpPr>
          <p:cNvPr id="1097" name="Google Shape;1097;p46"/>
          <p:cNvSpPr txBox="1"/>
          <p:nvPr>
            <p:ph idx="7" type="title"/>
          </p:nvPr>
        </p:nvSpPr>
        <p:spPr>
          <a:xfrm>
            <a:off x="3459500" y="1933375"/>
            <a:ext cx="1842300" cy="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98" name="Google Shape;1098;p46"/>
          <p:cNvSpPr txBox="1"/>
          <p:nvPr>
            <p:ph idx="8" type="title"/>
          </p:nvPr>
        </p:nvSpPr>
        <p:spPr>
          <a:xfrm>
            <a:off x="6138000" y="1541275"/>
            <a:ext cx="465000" cy="62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99" name="Google Shape;1099;p46"/>
          <p:cNvSpPr txBox="1"/>
          <p:nvPr>
            <p:ph idx="9" type="body"/>
          </p:nvPr>
        </p:nvSpPr>
        <p:spPr>
          <a:xfrm>
            <a:off x="6304850" y="2444075"/>
            <a:ext cx="2526000" cy="2106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800"/>
              </a:spcBef>
              <a:spcAft>
                <a:spcPts val="0"/>
              </a:spcAft>
              <a:buSzPts val="1100"/>
              <a:buChar char="•"/>
              <a:defRPr sz="1100"/>
            </a:lvl1pPr>
            <a:lvl2pPr indent="-298450" lvl="1" marL="914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3pPr>
            <a:lvl4pPr indent="-298450" lvl="3" marL="1828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4pPr>
            <a:lvl5pPr indent="-298450" lvl="4" marL="22860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9pPr>
          </a:lstStyle>
          <a:p/>
        </p:txBody>
      </p:sp>
      <p:sp>
        <p:nvSpPr>
          <p:cNvPr id="1100" name="Google Shape;1100;p46"/>
          <p:cNvSpPr txBox="1"/>
          <p:nvPr>
            <p:ph idx="13" type="title"/>
          </p:nvPr>
        </p:nvSpPr>
        <p:spPr>
          <a:xfrm>
            <a:off x="6295725" y="1933375"/>
            <a:ext cx="1842300" cy="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9 2 columns">
  <p:cSld name="CUSTOM_2_1_1"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47"/>
          <p:cNvSpPr/>
          <p:nvPr/>
        </p:nvSpPr>
        <p:spPr>
          <a:xfrm rot="-5400000">
            <a:off x="-73127" y="-186852"/>
            <a:ext cx="862200" cy="1746600"/>
          </a:xfrm>
          <a:prstGeom prst="roundRect">
            <a:avLst>
              <a:gd fmla="val 50000" name="adj"/>
            </a:avLst>
          </a:prstGeom>
          <a:solidFill>
            <a:srgbClr val="0A3845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3" name="Google Shape;1103;p47"/>
          <p:cNvSpPr txBox="1"/>
          <p:nvPr>
            <p:ph idx="1" type="body"/>
          </p:nvPr>
        </p:nvSpPr>
        <p:spPr>
          <a:xfrm>
            <a:off x="2127525" y="1448900"/>
            <a:ext cx="31281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04" name="Google Shape;1104;p47"/>
          <p:cNvSpPr txBox="1"/>
          <p:nvPr>
            <p:ph idx="2" type="body"/>
          </p:nvPr>
        </p:nvSpPr>
        <p:spPr>
          <a:xfrm>
            <a:off x="5419725" y="1448900"/>
            <a:ext cx="31281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05" name="Google Shape;1105;p47"/>
          <p:cNvSpPr txBox="1"/>
          <p:nvPr>
            <p:ph type="title"/>
          </p:nvPr>
        </p:nvSpPr>
        <p:spPr>
          <a:xfrm>
            <a:off x="1550400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06" name="Google Shape;1106;p47"/>
          <p:cNvSpPr txBox="1"/>
          <p:nvPr>
            <p:ph idx="3" type="title"/>
          </p:nvPr>
        </p:nvSpPr>
        <p:spPr>
          <a:xfrm>
            <a:off x="1550400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07" name="Google Shape;1107;p47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8" name="Google Shape;1108;p47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109" name="Google Shape;1109;p47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110" name="Google Shape;1110;p47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1" name="Google Shape;1111;p47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2" name="Google Shape;1112;p47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3" name="Google Shape;1113;p47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4" name="Google Shape;1114;p47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5" name="Google Shape;1115;p47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6" name="Google Shape;1116;p47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7" name="Google Shape;1117;p47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8" name="Google Shape;1118;p47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9" name="Google Shape;1119;p47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20" name="Google Shape;1120;p47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9 1 column">
  <p:cSld name="CUSTOM_2_1_1_1"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48"/>
          <p:cNvSpPr/>
          <p:nvPr/>
        </p:nvSpPr>
        <p:spPr>
          <a:xfrm rot="-5400000">
            <a:off x="-73127" y="-186852"/>
            <a:ext cx="862200" cy="1746600"/>
          </a:xfrm>
          <a:prstGeom prst="roundRect">
            <a:avLst>
              <a:gd fmla="val 50000" name="adj"/>
            </a:avLst>
          </a:prstGeom>
          <a:solidFill>
            <a:srgbClr val="0C3944"/>
          </a:solidFill>
          <a:ln>
            <a:noFill/>
          </a:ln>
        </p:spPr>
        <p:txBody>
          <a:bodyPr anchorCtr="0" anchor="t" bIns="34275" lIns="0" spcFirstLastPara="1" rIns="0" wrap="square" tIns="1269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164"/>
              </a:buClr>
              <a:buSzPts val="900"/>
              <a:buFont typeface="Arial"/>
              <a:buNone/>
            </a:pPr>
            <a:r>
              <a:t/>
            </a:r>
            <a:endParaRPr sz="1100">
              <a:solidFill>
                <a:srgbClr val="F9DED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23" name="Google Shape;1123;p48"/>
          <p:cNvSpPr txBox="1"/>
          <p:nvPr>
            <p:ph idx="1" type="body"/>
          </p:nvPr>
        </p:nvSpPr>
        <p:spPr>
          <a:xfrm>
            <a:off x="2865750" y="1290813"/>
            <a:ext cx="5506200" cy="31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24" name="Google Shape;1124;p48"/>
          <p:cNvSpPr txBox="1"/>
          <p:nvPr>
            <p:ph type="title"/>
          </p:nvPr>
        </p:nvSpPr>
        <p:spPr>
          <a:xfrm>
            <a:off x="1550400" y="255350"/>
            <a:ext cx="62997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25" name="Google Shape;1125;p48"/>
          <p:cNvSpPr txBox="1"/>
          <p:nvPr>
            <p:ph idx="2" type="title"/>
          </p:nvPr>
        </p:nvSpPr>
        <p:spPr>
          <a:xfrm>
            <a:off x="1550400" y="666375"/>
            <a:ext cx="56703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1126" name="Google Shape;1126;p48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127" name="Google Shape;1127;p48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9" name="Google Shape;1129;p48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2" name="Google Shape;1132;p48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3" name="Google Shape;1133;p48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4" name="Google Shape;1134;p48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5" name="Google Shape;1135;p48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37" name="Google Shape;1137;p48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38" name="Google Shape;1138;p48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139" name="Google Shape;1139;p48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140" name="Google Shape;1140;p48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3" name="Google Shape;1143;p48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4" name="Google Shape;1144;p48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5" name="Google Shape;1145;p48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50" name="Google Shape;1150;p48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10">
  <p:cSld name="CUSTOM_4"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49"/>
          <p:cNvSpPr/>
          <p:nvPr/>
        </p:nvSpPr>
        <p:spPr>
          <a:xfrm>
            <a:off x="0" y="0"/>
            <a:ext cx="4218900" cy="5143500"/>
          </a:xfrm>
          <a:prstGeom prst="rect">
            <a:avLst/>
          </a:prstGeom>
          <a:solidFill>
            <a:srgbClr val="FFF30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9"/>
          <p:cNvSpPr txBox="1"/>
          <p:nvPr>
            <p:ph type="title"/>
          </p:nvPr>
        </p:nvSpPr>
        <p:spPr>
          <a:xfrm>
            <a:off x="567275" y="1936500"/>
            <a:ext cx="3283200" cy="12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54" name="Google Shape;1154;p49"/>
          <p:cNvSpPr txBox="1"/>
          <p:nvPr>
            <p:ph idx="1" type="subTitle"/>
          </p:nvPr>
        </p:nvSpPr>
        <p:spPr>
          <a:xfrm>
            <a:off x="4863275" y="1348675"/>
            <a:ext cx="3715800" cy="321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55" name="Google Shape;1155;p49"/>
          <p:cNvSpPr txBox="1"/>
          <p:nvPr>
            <p:ph idx="2" type="body"/>
          </p:nvPr>
        </p:nvSpPr>
        <p:spPr>
          <a:xfrm>
            <a:off x="4863275" y="1834075"/>
            <a:ext cx="3724800" cy="29655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rtl="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156" name="Google Shape;1156;p49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57" name="Google Shape;1157;p49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158" name="Google Shape;1158;p49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159" name="Google Shape;1159;p49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0" name="Google Shape;1160;p49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1" name="Google Shape;1161;p49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2" name="Google Shape;1162;p49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3" name="Google Shape;1163;p49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4" name="Google Shape;1164;p49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5" name="Google Shape;1165;p49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6" name="Google Shape;1166;p49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7" name="Google Shape;1167;p49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68" name="Google Shape;1168;p49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69" name="Google Shape;1169;p49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10.1">
  <p:cSld name="CUSTOM_4_2">
    <p:bg>
      <p:bgPr>
        <a:solidFill>
          <a:srgbClr val="FFF30D"/>
        </a:solidFill>
      </p:bgPr>
    </p:bg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50"/>
          <p:cNvSpPr/>
          <p:nvPr/>
        </p:nvSpPr>
        <p:spPr>
          <a:xfrm>
            <a:off x="0" y="0"/>
            <a:ext cx="4218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50"/>
          <p:cNvSpPr txBox="1"/>
          <p:nvPr>
            <p:ph type="title"/>
          </p:nvPr>
        </p:nvSpPr>
        <p:spPr>
          <a:xfrm>
            <a:off x="567275" y="1936500"/>
            <a:ext cx="3283200" cy="12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30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30D"/>
                </a:solidFill>
              </a:defRPr>
            </a:lvl9pPr>
          </a:lstStyle>
          <a:p/>
        </p:txBody>
      </p:sp>
      <p:sp>
        <p:nvSpPr>
          <p:cNvPr id="1173" name="Google Shape;1173;p50"/>
          <p:cNvSpPr txBox="1"/>
          <p:nvPr>
            <p:ph idx="1" type="subTitle"/>
          </p:nvPr>
        </p:nvSpPr>
        <p:spPr>
          <a:xfrm>
            <a:off x="4863275" y="1348675"/>
            <a:ext cx="3715800" cy="321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74" name="Google Shape;1174;p50"/>
          <p:cNvSpPr txBox="1"/>
          <p:nvPr>
            <p:ph idx="2" type="body"/>
          </p:nvPr>
        </p:nvSpPr>
        <p:spPr>
          <a:xfrm>
            <a:off x="4863275" y="1834075"/>
            <a:ext cx="3724800" cy="29655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75" name="Google Shape;1175;p50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76" name="Google Shape;1176;p50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177" name="Google Shape;1177;p50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178" name="Google Shape;1178;p50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88" name="Google Shape;1188;p50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10.2">
  <p:cSld name="CUSTOM_4_2_1">
    <p:bg>
      <p:bgPr>
        <a:solidFill>
          <a:srgbClr val="FFFFFF"/>
        </a:solidFill>
      </p:bgPr>
    </p:bg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51"/>
          <p:cNvSpPr txBox="1"/>
          <p:nvPr>
            <p:ph idx="1" type="subTitle"/>
          </p:nvPr>
        </p:nvSpPr>
        <p:spPr>
          <a:xfrm>
            <a:off x="4863275" y="967675"/>
            <a:ext cx="3715800" cy="321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b="1" sz="1800">
                <a:solidFill>
                  <a:srgbClr val="0C394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9pPr>
          </a:lstStyle>
          <a:p/>
        </p:txBody>
      </p:sp>
      <p:sp>
        <p:nvSpPr>
          <p:cNvPr id="1191" name="Google Shape;1191;p51"/>
          <p:cNvSpPr txBox="1"/>
          <p:nvPr>
            <p:ph idx="2" type="body"/>
          </p:nvPr>
        </p:nvSpPr>
        <p:spPr>
          <a:xfrm>
            <a:off x="4863275" y="1453075"/>
            <a:ext cx="3724800" cy="29655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rtl="0"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Char char="•"/>
              <a:defRPr sz="1200">
                <a:solidFill>
                  <a:srgbClr val="0C3944"/>
                </a:solidFill>
              </a:defRPr>
            </a:lvl9pPr>
          </a:lstStyle>
          <a:p/>
        </p:txBody>
      </p:sp>
      <p:pic>
        <p:nvPicPr>
          <p:cNvPr id="1192" name="Google Shape;1192;p51"/>
          <p:cNvPicPr preferRelativeResize="0"/>
          <p:nvPr/>
        </p:nvPicPr>
        <p:blipFill rotWithShape="1">
          <a:blip r:embed="rId2">
            <a:alphaModFix/>
          </a:blip>
          <a:srcRect b="0" l="21731" r="23558" t="0"/>
          <a:stretch/>
        </p:blipFill>
        <p:spPr>
          <a:xfrm>
            <a:off x="0" y="0"/>
            <a:ext cx="42189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3" name="Google Shape;1193;p51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194" name="Google Shape;1194;p51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95" name="Google Shape;1195;p51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96" name="Google Shape;1196;p51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97" name="Google Shape;1197;p51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98" name="Google Shape;1198;p51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99" name="Google Shape;1199;p51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00" name="Google Shape;1200;p51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01" name="Google Shape;1201;p51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02" name="Google Shape;1202;p51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03" name="Google Shape;1203;p51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204" name="Google Shape;1204;p51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05" name="Google Shape;1205;p51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206" name="Google Shape;1206;p51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207" name="Google Shape;1207;p51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08" name="Google Shape;1208;p51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09" name="Google Shape;1209;p51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10" name="Google Shape;1210;p51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11" name="Google Shape;1211;p51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12" name="Google Shape;1212;p51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13" name="Google Shape;1213;p51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14" name="Google Shape;1214;p51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15" name="Google Shape;1215;p51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16" name="Google Shape;1216;p51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217" name="Google Shape;1217;p51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2">
  <p:cSld name="Inside Page_02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"/>
          <p:cNvSpPr txBox="1"/>
          <p:nvPr>
            <p:ph idx="1" type="body"/>
          </p:nvPr>
        </p:nvSpPr>
        <p:spPr>
          <a:xfrm>
            <a:off x="476248" y="1499620"/>
            <a:ext cx="3617700" cy="28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9" name="Google Shape;189;p6"/>
          <p:cNvSpPr/>
          <p:nvPr>
            <p:ph idx="2" type="pic"/>
          </p:nvPr>
        </p:nvSpPr>
        <p:spPr>
          <a:xfrm>
            <a:off x="4571999" y="1432136"/>
            <a:ext cx="4094100" cy="299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0" name="Google Shape;190;p6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91" name="Google Shape;191;p6"/>
          <p:cNvSpPr txBox="1"/>
          <p:nvPr>
            <p:ph idx="3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2" name="Google Shape;192;p6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3" name="Google Shape;193;p6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94" name="Google Shape;194;p6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95" name="Google Shape;195;p6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05" name="Google Shape;205;p6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11">
  <p:cSld name="CUSTOM_4_1"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52"/>
          <p:cNvSpPr txBox="1"/>
          <p:nvPr>
            <p:ph idx="1" type="subTitle"/>
          </p:nvPr>
        </p:nvSpPr>
        <p:spPr>
          <a:xfrm>
            <a:off x="4245425" y="984150"/>
            <a:ext cx="3715800" cy="321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b="1" sz="1800">
                <a:solidFill>
                  <a:srgbClr val="0C394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>
                <a:solidFill>
                  <a:srgbClr val="0C3944"/>
                </a:solidFill>
              </a:defRPr>
            </a:lvl9pPr>
          </a:lstStyle>
          <a:p/>
        </p:txBody>
      </p:sp>
      <p:sp>
        <p:nvSpPr>
          <p:cNvPr id="1220" name="Google Shape;1220;p52"/>
          <p:cNvSpPr txBox="1"/>
          <p:nvPr>
            <p:ph idx="2" type="body"/>
          </p:nvPr>
        </p:nvSpPr>
        <p:spPr>
          <a:xfrm>
            <a:off x="4245425" y="1317150"/>
            <a:ext cx="3724800" cy="2385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rtl="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221" name="Google Shape;1221;p52"/>
          <p:cNvSpPr/>
          <p:nvPr/>
        </p:nvSpPr>
        <p:spPr>
          <a:xfrm>
            <a:off x="1430624" y="1467450"/>
            <a:ext cx="1172700" cy="1599000"/>
          </a:xfrm>
          <a:custGeom>
            <a:rect b="b" l="l" r="r" t="t"/>
            <a:pathLst>
              <a:path extrusionOk="0" h="120000" w="120000">
                <a:moveTo>
                  <a:pt x="114153" y="48137"/>
                </a:moveTo>
                <a:cubicBezTo>
                  <a:pt x="112761" y="46316"/>
                  <a:pt x="110951" y="44643"/>
                  <a:pt x="108723" y="43117"/>
                </a:cubicBezTo>
                <a:cubicBezTo>
                  <a:pt x="108723" y="43117"/>
                  <a:pt x="108723" y="43117"/>
                  <a:pt x="108723" y="43117"/>
                </a:cubicBezTo>
                <a:cubicBezTo>
                  <a:pt x="60974" y="9302"/>
                  <a:pt x="60974" y="9302"/>
                  <a:pt x="60974" y="9302"/>
                </a:cubicBezTo>
                <a:cubicBezTo>
                  <a:pt x="47819" y="0"/>
                  <a:pt x="26310" y="0"/>
                  <a:pt x="13155" y="9302"/>
                </a:cubicBezTo>
                <a:cubicBezTo>
                  <a:pt x="0" y="18605"/>
                  <a:pt x="0" y="33814"/>
                  <a:pt x="13155" y="43117"/>
                </a:cubicBezTo>
                <a:cubicBezTo>
                  <a:pt x="37030" y="60000"/>
                  <a:pt x="37030" y="60000"/>
                  <a:pt x="37030" y="60000"/>
                </a:cubicBezTo>
                <a:cubicBezTo>
                  <a:pt x="13155" y="76931"/>
                  <a:pt x="13155" y="76931"/>
                  <a:pt x="13155" y="76931"/>
                </a:cubicBezTo>
                <a:cubicBezTo>
                  <a:pt x="0" y="86234"/>
                  <a:pt x="0" y="101443"/>
                  <a:pt x="13155" y="110746"/>
                </a:cubicBezTo>
                <a:cubicBezTo>
                  <a:pt x="26310" y="120000"/>
                  <a:pt x="47819" y="120000"/>
                  <a:pt x="60974" y="110746"/>
                </a:cubicBezTo>
                <a:cubicBezTo>
                  <a:pt x="108723" y="76931"/>
                  <a:pt x="108723" y="76931"/>
                  <a:pt x="108723" y="76931"/>
                </a:cubicBezTo>
                <a:cubicBezTo>
                  <a:pt x="111786" y="74766"/>
                  <a:pt x="114153" y="72255"/>
                  <a:pt x="115754" y="69647"/>
                </a:cubicBezTo>
                <a:cubicBezTo>
                  <a:pt x="120000" y="62756"/>
                  <a:pt x="119512" y="54733"/>
                  <a:pt x="114153" y="48137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22" name="Google Shape;1222;p52"/>
          <p:cNvSpPr/>
          <p:nvPr/>
        </p:nvSpPr>
        <p:spPr>
          <a:xfrm>
            <a:off x="2534354" y="1467450"/>
            <a:ext cx="1172700" cy="1599000"/>
          </a:xfrm>
          <a:custGeom>
            <a:rect b="b" l="l" r="r" t="t"/>
            <a:pathLst>
              <a:path extrusionOk="0" h="120000" w="120000">
                <a:moveTo>
                  <a:pt x="109999" y="43117"/>
                </a:moveTo>
                <a:cubicBezTo>
                  <a:pt x="61690" y="9302"/>
                  <a:pt x="61690" y="9302"/>
                  <a:pt x="61690" y="9302"/>
                </a:cubicBezTo>
                <a:cubicBezTo>
                  <a:pt x="48380" y="0"/>
                  <a:pt x="26619" y="0"/>
                  <a:pt x="13309" y="9302"/>
                </a:cubicBezTo>
                <a:cubicBezTo>
                  <a:pt x="0" y="18605"/>
                  <a:pt x="0" y="33814"/>
                  <a:pt x="13309" y="43117"/>
                </a:cubicBezTo>
                <a:cubicBezTo>
                  <a:pt x="37464" y="60000"/>
                  <a:pt x="37464" y="60000"/>
                  <a:pt x="37464" y="60000"/>
                </a:cubicBezTo>
                <a:cubicBezTo>
                  <a:pt x="13309" y="76931"/>
                  <a:pt x="13309" y="76931"/>
                  <a:pt x="13309" y="76931"/>
                </a:cubicBezTo>
                <a:cubicBezTo>
                  <a:pt x="0" y="86234"/>
                  <a:pt x="0" y="101443"/>
                  <a:pt x="13309" y="110746"/>
                </a:cubicBezTo>
                <a:cubicBezTo>
                  <a:pt x="26619" y="120000"/>
                  <a:pt x="48380" y="120000"/>
                  <a:pt x="61690" y="110746"/>
                </a:cubicBezTo>
                <a:cubicBezTo>
                  <a:pt x="109999" y="76931"/>
                  <a:pt x="109999" y="76931"/>
                  <a:pt x="109999" y="76931"/>
                </a:cubicBezTo>
                <a:cubicBezTo>
                  <a:pt x="116690" y="72255"/>
                  <a:pt x="119999" y="66152"/>
                  <a:pt x="119999" y="60000"/>
                </a:cubicBezTo>
                <a:cubicBezTo>
                  <a:pt x="119999" y="53896"/>
                  <a:pt x="116690" y="47744"/>
                  <a:pt x="109999" y="43117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223" name="Google Shape;1223;p52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224" name="Google Shape;1224;p52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25" name="Google Shape;1225;p52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26" name="Google Shape;1226;p52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27" name="Google Shape;1227;p52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28" name="Google Shape;1228;p52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29" name="Google Shape;1229;p52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30" name="Google Shape;1230;p52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31" name="Google Shape;1231;p52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32" name="Google Shape;1232;p52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33" name="Google Shape;1233;p52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234" name="Google Shape;1234;p52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35" name="Google Shape;1235;p52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236" name="Google Shape;1236;p52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237" name="Google Shape;1237;p52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38" name="Google Shape;1238;p52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39" name="Google Shape;1239;p52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40" name="Google Shape;1240;p52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41" name="Google Shape;1241;p52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42" name="Google Shape;1242;p52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43" name="Google Shape;1243;p52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44" name="Google Shape;1244;p52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45" name="Google Shape;1245;p52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46" name="Google Shape;1246;p52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247" name="Google Shape;1247;p52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WITH text">
  <p:cSld name="Inside Page_01_1_1_1"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53"/>
          <p:cNvSpPr txBox="1"/>
          <p:nvPr>
            <p:ph idx="1" type="body"/>
          </p:nvPr>
        </p:nvSpPr>
        <p:spPr>
          <a:xfrm>
            <a:off x="2662925" y="1141700"/>
            <a:ext cx="5876700" cy="31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50" name="Google Shape;1250;p53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51" name="Google Shape;1251;p53"/>
          <p:cNvSpPr txBox="1"/>
          <p:nvPr>
            <p:ph idx="2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grpSp>
        <p:nvGrpSpPr>
          <p:cNvPr id="1252" name="Google Shape;1252;p53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253" name="Google Shape;1253;p53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54" name="Google Shape;1254;p53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55" name="Google Shape;1255;p53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56" name="Google Shape;1256;p53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57" name="Google Shape;1257;p53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58" name="Google Shape;1258;p53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59" name="Google Shape;1259;p53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60" name="Google Shape;1260;p53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61" name="Google Shape;1261;p53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62" name="Google Shape;1262;p53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263" name="Google Shape;1263;p53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64" name="Google Shape;1264;p53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265" name="Google Shape;1265;p53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266" name="Google Shape;1266;p53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67" name="Google Shape;1267;p53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68" name="Google Shape;1268;p53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69" name="Google Shape;1269;p53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70" name="Google Shape;1270;p53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71" name="Google Shape;1271;p53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72" name="Google Shape;1272;p53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73" name="Google Shape;1273;p53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74" name="Google Shape;1274;p53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75" name="Google Shape;1275;p53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276" name="Google Shape;1276;p53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no subtitle WITH text">
  <p:cSld name="Inside Page_01_1_1_1_2"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54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79" name="Google Shape;1279;p54"/>
          <p:cNvSpPr txBox="1"/>
          <p:nvPr>
            <p:ph idx="1" type="body"/>
          </p:nvPr>
        </p:nvSpPr>
        <p:spPr>
          <a:xfrm>
            <a:off x="2662925" y="989300"/>
            <a:ext cx="5876700" cy="31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grpSp>
        <p:nvGrpSpPr>
          <p:cNvPr id="1280" name="Google Shape;1280;p54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281" name="Google Shape;1281;p54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82" name="Google Shape;1282;p54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83" name="Google Shape;1283;p54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84" name="Google Shape;1284;p54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85" name="Google Shape;1285;p54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86" name="Google Shape;1286;p54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87" name="Google Shape;1287;p54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88" name="Google Shape;1288;p54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89" name="Google Shape;1289;p54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90" name="Google Shape;1290;p54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291" name="Google Shape;1291;p54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92" name="Google Shape;1292;p54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293" name="Google Shape;1293;p54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294" name="Google Shape;1294;p54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95" name="Google Shape;1295;p54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96" name="Google Shape;1296;p54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97" name="Google Shape;1297;p54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98" name="Google Shape;1298;p54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99" name="Google Shape;1299;p54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00" name="Google Shape;1300;p54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01" name="Google Shape;1301;p54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02" name="Google Shape;1302;p54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03" name="Google Shape;1303;p54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304" name="Google Shape;1304;p54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NO TEXT">
  <p:cSld name="Inside Page_01_1_1_1_1"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55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07" name="Google Shape;1307;p55"/>
          <p:cNvSpPr txBox="1"/>
          <p:nvPr>
            <p:ph idx="2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grpSp>
        <p:nvGrpSpPr>
          <p:cNvPr id="1308" name="Google Shape;1308;p55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309" name="Google Shape;1309;p55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0" name="Google Shape;1310;p55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1" name="Google Shape;1311;p55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2" name="Google Shape;1312;p55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3" name="Google Shape;1313;p55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4" name="Google Shape;1314;p55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5" name="Google Shape;1315;p55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6" name="Google Shape;1316;p55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7" name="Google Shape;1317;p55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8" name="Google Shape;1318;p55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319" name="Google Shape;1319;p55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20" name="Google Shape;1320;p55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321" name="Google Shape;1321;p55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322" name="Google Shape;1322;p55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23" name="Google Shape;1323;p55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24" name="Google Shape;1324;p55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25" name="Google Shape;1325;p55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26" name="Google Shape;1326;p55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27" name="Google Shape;1327;p55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28" name="Google Shape;1328;p55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29" name="Google Shape;1329;p55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30" name="Google Shape;1330;p55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31" name="Google Shape;1331;p55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332" name="Google Shape;1332;p55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Empty_1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4" name="Google Shape;1334;p56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335" name="Google Shape;1335;p56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345" name="Google Shape;1345;p56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46" name="Google Shape;1346;p56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347" name="Google Shape;1347;p56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348" name="Google Shape;1348;p56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1" name="Google Shape;1351;p56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4" name="Google Shape;1354;p56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5" name="Google Shape;1355;p56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358" name="Google Shape;1358;p56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ll white">
  <p:cSld name="CUSTOM_3"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1">
  <p:cSld name="Transition_01">
    <p:bg>
      <p:bgPr>
        <a:solidFill>
          <a:srgbClr val="0C3944"/>
        </a:solidFill>
      </p:bgPr>
    </p:bg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" name="Google Shape;1361;p58"/>
          <p:cNvGrpSpPr/>
          <p:nvPr/>
        </p:nvGrpSpPr>
        <p:grpSpPr>
          <a:xfrm>
            <a:off x="445807" y="601478"/>
            <a:ext cx="1623538" cy="1666307"/>
            <a:chOff x="2395" y="618"/>
            <a:chExt cx="2923" cy="3000"/>
          </a:xfrm>
        </p:grpSpPr>
        <p:sp>
          <p:nvSpPr>
            <p:cNvPr id="1362" name="Google Shape;1362;p58"/>
            <p:cNvSpPr/>
            <p:nvPr/>
          </p:nvSpPr>
          <p:spPr>
            <a:xfrm>
              <a:off x="2395" y="618"/>
              <a:ext cx="1200" cy="3000"/>
            </a:xfrm>
            <a:custGeom>
              <a:rect b="b" l="l" r="r" t="t"/>
              <a:pathLst>
                <a:path extrusionOk="0" h="120000" w="120000">
                  <a:moveTo>
                    <a:pt x="60111" y="0"/>
                  </a:moveTo>
                  <a:cubicBezTo>
                    <a:pt x="60111" y="0"/>
                    <a:pt x="60111" y="0"/>
                    <a:pt x="60111" y="0"/>
                  </a:cubicBezTo>
                  <a:cubicBezTo>
                    <a:pt x="93061" y="0"/>
                    <a:pt x="120000" y="10180"/>
                    <a:pt x="120000" y="22531"/>
                  </a:cubicBezTo>
                  <a:cubicBezTo>
                    <a:pt x="120000" y="97468"/>
                    <a:pt x="120000" y="97468"/>
                    <a:pt x="120000" y="97468"/>
                  </a:cubicBezTo>
                  <a:cubicBezTo>
                    <a:pt x="120000" y="109902"/>
                    <a:pt x="93061" y="120000"/>
                    <a:pt x="60111" y="120000"/>
                  </a:cubicBezTo>
                  <a:cubicBezTo>
                    <a:pt x="26938" y="120000"/>
                    <a:pt x="0" y="109902"/>
                    <a:pt x="0" y="97468"/>
                  </a:cubicBezTo>
                  <a:cubicBezTo>
                    <a:pt x="0" y="22531"/>
                    <a:pt x="0" y="22531"/>
                    <a:pt x="0" y="22531"/>
                  </a:cubicBezTo>
                  <a:cubicBezTo>
                    <a:pt x="0" y="10180"/>
                    <a:pt x="26938" y="0"/>
                    <a:pt x="60111" y="0"/>
                  </a:cubicBezTo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AF2A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63" name="Google Shape;1363;p58"/>
            <p:cNvSpPr/>
            <p:nvPr/>
          </p:nvSpPr>
          <p:spPr>
            <a:xfrm>
              <a:off x="4118" y="618"/>
              <a:ext cx="1200" cy="3000"/>
            </a:xfrm>
            <a:custGeom>
              <a:rect b="b" l="l" r="r" t="t"/>
              <a:pathLst>
                <a:path extrusionOk="0" h="120000" w="120000">
                  <a:moveTo>
                    <a:pt x="59888" y="0"/>
                  </a:moveTo>
                  <a:cubicBezTo>
                    <a:pt x="59888" y="0"/>
                    <a:pt x="59888" y="0"/>
                    <a:pt x="59888" y="0"/>
                  </a:cubicBezTo>
                  <a:cubicBezTo>
                    <a:pt x="93061" y="0"/>
                    <a:pt x="120000" y="10180"/>
                    <a:pt x="120000" y="22531"/>
                  </a:cubicBezTo>
                  <a:cubicBezTo>
                    <a:pt x="120000" y="97468"/>
                    <a:pt x="120000" y="97468"/>
                    <a:pt x="120000" y="97468"/>
                  </a:cubicBezTo>
                  <a:cubicBezTo>
                    <a:pt x="120000" y="109902"/>
                    <a:pt x="93061" y="120000"/>
                    <a:pt x="59888" y="120000"/>
                  </a:cubicBezTo>
                  <a:cubicBezTo>
                    <a:pt x="26938" y="120000"/>
                    <a:pt x="0" y="109902"/>
                    <a:pt x="0" y="97468"/>
                  </a:cubicBezTo>
                  <a:cubicBezTo>
                    <a:pt x="0" y="22531"/>
                    <a:pt x="0" y="22531"/>
                    <a:pt x="0" y="22531"/>
                  </a:cubicBezTo>
                  <a:cubicBezTo>
                    <a:pt x="0" y="10180"/>
                    <a:pt x="26938" y="0"/>
                    <a:pt x="59888" y="0"/>
                  </a:cubicBezTo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AF2A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364" name="Google Shape;1364;p58"/>
          <p:cNvSpPr txBox="1"/>
          <p:nvPr>
            <p:ph type="title"/>
          </p:nvPr>
        </p:nvSpPr>
        <p:spPr>
          <a:xfrm>
            <a:off x="2325525" y="1276350"/>
            <a:ext cx="5808900" cy="28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entury Gothic"/>
              <a:buNone/>
              <a:defRPr b="1" i="0" sz="6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65" name="Google Shape;1365;p58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66" name="Google Shape;1366;p58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367" name="Google Shape;1367;p58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368" name="Google Shape;1368;p58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69" name="Google Shape;1369;p58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0" name="Google Shape;1370;p58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1" name="Google Shape;1371;p58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2" name="Google Shape;1372;p58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3" name="Google Shape;1373;p58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4" name="Google Shape;1374;p58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5" name="Google Shape;1375;p58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6" name="Google Shape;1376;p58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7" name="Google Shape;1377;p58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378" name="Google Shape;1378;p58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2">
  <p:cSld name="Transition_02">
    <p:bg>
      <p:bgPr>
        <a:solidFill>
          <a:srgbClr val="0C3944"/>
        </a:solidFill>
      </p:bgPr>
    </p:bg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59"/>
          <p:cNvSpPr/>
          <p:nvPr/>
        </p:nvSpPr>
        <p:spPr>
          <a:xfrm>
            <a:off x="2063850" y="822450"/>
            <a:ext cx="5016300" cy="3498600"/>
          </a:xfrm>
          <a:custGeom>
            <a:rect b="b" l="l" r="r" t="t"/>
            <a:pathLst>
              <a:path extrusionOk="0" h="120000" w="120000">
                <a:moveTo>
                  <a:pt x="110928" y="13391"/>
                </a:moveTo>
                <a:cubicBezTo>
                  <a:pt x="101829" y="524"/>
                  <a:pt x="86957" y="524"/>
                  <a:pt x="77886" y="13391"/>
                </a:cubicBezTo>
                <a:cubicBezTo>
                  <a:pt x="76606" y="15166"/>
                  <a:pt x="76606" y="15166"/>
                  <a:pt x="76606" y="15166"/>
                </a:cubicBezTo>
                <a:cubicBezTo>
                  <a:pt x="76151" y="14400"/>
                  <a:pt x="75668" y="13633"/>
                  <a:pt x="75127" y="12867"/>
                </a:cubicBezTo>
                <a:cubicBezTo>
                  <a:pt x="66056" y="0"/>
                  <a:pt x="51184" y="0"/>
                  <a:pt x="42113" y="12867"/>
                </a:cubicBezTo>
                <a:cubicBezTo>
                  <a:pt x="9071" y="59737"/>
                  <a:pt x="9071" y="59737"/>
                  <a:pt x="9071" y="59737"/>
                </a:cubicBezTo>
                <a:cubicBezTo>
                  <a:pt x="0" y="72605"/>
                  <a:pt x="0" y="93700"/>
                  <a:pt x="9071" y="106608"/>
                </a:cubicBezTo>
                <a:cubicBezTo>
                  <a:pt x="18142" y="119475"/>
                  <a:pt x="33014" y="119475"/>
                  <a:pt x="42113" y="106608"/>
                </a:cubicBezTo>
                <a:cubicBezTo>
                  <a:pt x="43364" y="104793"/>
                  <a:pt x="43364" y="104793"/>
                  <a:pt x="43364" y="104793"/>
                </a:cubicBezTo>
                <a:cubicBezTo>
                  <a:pt x="43819" y="105600"/>
                  <a:pt x="44331" y="106366"/>
                  <a:pt x="44843" y="107092"/>
                </a:cubicBezTo>
                <a:cubicBezTo>
                  <a:pt x="53943" y="120000"/>
                  <a:pt x="68786" y="120000"/>
                  <a:pt x="77886" y="107092"/>
                </a:cubicBezTo>
                <a:cubicBezTo>
                  <a:pt x="110928" y="60262"/>
                  <a:pt x="110928" y="60262"/>
                  <a:pt x="110928" y="60262"/>
                </a:cubicBezTo>
                <a:cubicBezTo>
                  <a:pt x="120000" y="47354"/>
                  <a:pt x="120000" y="26258"/>
                  <a:pt x="110928" y="13391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81" name="Google Shape;1381;p59"/>
          <p:cNvSpPr txBox="1"/>
          <p:nvPr>
            <p:ph type="title"/>
          </p:nvPr>
        </p:nvSpPr>
        <p:spPr>
          <a:xfrm>
            <a:off x="1090950" y="2160600"/>
            <a:ext cx="6962100" cy="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1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82" name="Google Shape;1382;p59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83" name="Google Shape;1383;p59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384" name="Google Shape;1384;p59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385" name="Google Shape;1385;p59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86" name="Google Shape;1386;p59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87" name="Google Shape;1387;p59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88" name="Google Shape;1388;p59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89" name="Google Shape;1389;p59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90" name="Google Shape;1390;p59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91" name="Google Shape;1391;p59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92" name="Google Shape;1392;p59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93" name="Google Shape;1393;p59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94" name="Google Shape;1394;p59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395" name="Google Shape;1395;p59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3">
  <p:cSld name="Transition_02_1_1_1">
    <p:bg>
      <p:bgPr>
        <a:solidFill>
          <a:srgbClr val="0C3944"/>
        </a:solidFill>
      </p:bgPr>
    </p:bg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60"/>
          <p:cNvSpPr/>
          <p:nvPr/>
        </p:nvSpPr>
        <p:spPr>
          <a:xfrm>
            <a:off x="2566472" y="1165950"/>
            <a:ext cx="2048100" cy="2811600"/>
          </a:xfrm>
          <a:custGeom>
            <a:rect b="b" l="l" r="r" t="t"/>
            <a:pathLst>
              <a:path extrusionOk="0" h="120000" w="120000">
                <a:moveTo>
                  <a:pt x="115178" y="49400"/>
                </a:moveTo>
                <a:cubicBezTo>
                  <a:pt x="113839" y="47129"/>
                  <a:pt x="111696" y="44858"/>
                  <a:pt x="109017" y="42965"/>
                </a:cubicBezTo>
                <a:cubicBezTo>
                  <a:pt x="109017" y="42965"/>
                  <a:pt x="109017" y="42965"/>
                  <a:pt x="109017" y="42965"/>
                </a:cubicBezTo>
                <a:cubicBezTo>
                  <a:pt x="61071" y="9274"/>
                  <a:pt x="61071" y="9274"/>
                  <a:pt x="61071" y="9274"/>
                </a:cubicBezTo>
                <a:cubicBezTo>
                  <a:pt x="47946" y="0"/>
                  <a:pt x="26517" y="0"/>
                  <a:pt x="13124" y="9274"/>
                </a:cubicBezTo>
                <a:cubicBezTo>
                  <a:pt x="0" y="18548"/>
                  <a:pt x="0" y="33690"/>
                  <a:pt x="13124" y="42965"/>
                </a:cubicBezTo>
                <a:cubicBezTo>
                  <a:pt x="37232" y="60000"/>
                  <a:pt x="37232" y="60000"/>
                  <a:pt x="37232" y="60000"/>
                </a:cubicBezTo>
                <a:cubicBezTo>
                  <a:pt x="13124" y="76845"/>
                  <a:pt x="13124" y="76845"/>
                  <a:pt x="13124" y="76845"/>
                </a:cubicBezTo>
                <a:cubicBezTo>
                  <a:pt x="0" y="86119"/>
                  <a:pt x="0" y="101451"/>
                  <a:pt x="13124" y="110725"/>
                </a:cubicBezTo>
                <a:cubicBezTo>
                  <a:pt x="26517" y="120000"/>
                  <a:pt x="47946" y="120000"/>
                  <a:pt x="61071" y="110725"/>
                </a:cubicBezTo>
                <a:cubicBezTo>
                  <a:pt x="109017" y="76845"/>
                  <a:pt x="109017" y="76845"/>
                  <a:pt x="109017" y="76845"/>
                </a:cubicBezTo>
                <a:cubicBezTo>
                  <a:pt x="112232" y="74574"/>
                  <a:pt x="114642" y="71924"/>
                  <a:pt x="116249" y="69085"/>
                </a:cubicBezTo>
                <a:cubicBezTo>
                  <a:pt x="119999" y="62839"/>
                  <a:pt x="119464" y="55457"/>
                  <a:pt x="115178" y="49400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98" name="Google Shape;1398;p60"/>
          <p:cNvSpPr/>
          <p:nvPr/>
        </p:nvSpPr>
        <p:spPr>
          <a:xfrm>
            <a:off x="4551328" y="1165950"/>
            <a:ext cx="2026200" cy="2811600"/>
          </a:xfrm>
          <a:custGeom>
            <a:rect b="b" l="l" r="r" t="t"/>
            <a:pathLst>
              <a:path extrusionOk="0" h="120000" w="120000">
                <a:moveTo>
                  <a:pt x="109977" y="42965"/>
                </a:moveTo>
                <a:cubicBezTo>
                  <a:pt x="61489" y="9274"/>
                  <a:pt x="61489" y="9274"/>
                  <a:pt x="61489" y="9274"/>
                </a:cubicBezTo>
                <a:cubicBezTo>
                  <a:pt x="48216" y="0"/>
                  <a:pt x="26546" y="0"/>
                  <a:pt x="13273" y="9274"/>
                </a:cubicBezTo>
                <a:cubicBezTo>
                  <a:pt x="0" y="18548"/>
                  <a:pt x="0" y="33690"/>
                  <a:pt x="13273" y="42965"/>
                </a:cubicBezTo>
                <a:cubicBezTo>
                  <a:pt x="37381" y="60000"/>
                  <a:pt x="37381" y="60000"/>
                  <a:pt x="37381" y="60000"/>
                </a:cubicBezTo>
                <a:cubicBezTo>
                  <a:pt x="13273" y="76845"/>
                  <a:pt x="13273" y="76845"/>
                  <a:pt x="13273" y="76845"/>
                </a:cubicBezTo>
                <a:cubicBezTo>
                  <a:pt x="0" y="86119"/>
                  <a:pt x="0" y="101451"/>
                  <a:pt x="13273" y="110725"/>
                </a:cubicBezTo>
                <a:cubicBezTo>
                  <a:pt x="26546" y="120000"/>
                  <a:pt x="48216" y="120000"/>
                  <a:pt x="61489" y="110725"/>
                </a:cubicBezTo>
                <a:cubicBezTo>
                  <a:pt x="109977" y="76845"/>
                  <a:pt x="109977" y="76845"/>
                  <a:pt x="109977" y="76845"/>
                </a:cubicBezTo>
                <a:cubicBezTo>
                  <a:pt x="116749" y="72113"/>
                  <a:pt x="120000" y="66056"/>
                  <a:pt x="120000" y="60000"/>
                </a:cubicBezTo>
                <a:cubicBezTo>
                  <a:pt x="120000" y="53753"/>
                  <a:pt x="116749" y="47697"/>
                  <a:pt x="109977" y="42965"/>
                </a:cubicBezTo>
                <a:close/>
              </a:path>
            </a:pathLst>
          </a:custGeom>
          <a:solidFill>
            <a:srgbClr val="C62E43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99" name="Google Shape;1399;p60"/>
          <p:cNvSpPr txBox="1"/>
          <p:nvPr>
            <p:ph type="title"/>
          </p:nvPr>
        </p:nvSpPr>
        <p:spPr>
          <a:xfrm>
            <a:off x="1090950" y="2160600"/>
            <a:ext cx="6962100" cy="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1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00" name="Google Shape;1400;p60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01" name="Google Shape;1401;p60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402" name="Google Shape;1402;p60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403" name="Google Shape;1403;p60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04" name="Google Shape;1404;p60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05" name="Google Shape;1405;p60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06" name="Google Shape;1406;p60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07" name="Google Shape;1407;p60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08" name="Google Shape;1408;p60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09" name="Google Shape;1409;p60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10" name="Google Shape;1410;p60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11" name="Google Shape;1411;p60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12" name="Google Shape;1412;p60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413" name="Google Shape;1413;p60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4">
  <p:cSld name="Transition_02_2_1">
    <p:bg>
      <p:bgPr>
        <a:solidFill>
          <a:srgbClr val="0C3944"/>
        </a:solidFill>
      </p:bgPr>
    </p:bg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5" name="Google Shape;1415;p61"/>
          <p:cNvGrpSpPr/>
          <p:nvPr/>
        </p:nvGrpSpPr>
        <p:grpSpPr>
          <a:xfrm>
            <a:off x="5026924" y="1639949"/>
            <a:ext cx="2710384" cy="1808165"/>
            <a:chOff x="658" y="-9768"/>
            <a:chExt cx="16189" cy="10800"/>
          </a:xfrm>
        </p:grpSpPr>
        <p:sp>
          <p:nvSpPr>
            <p:cNvPr id="1416" name="Google Shape;1416;p61"/>
            <p:cNvSpPr/>
            <p:nvPr/>
          </p:nvSpPr>
          <p:spPr>
            <a:xfrm>
              <a:off x="658" y="-9768"/>
              <a:ext cx="8400" cy="10800"/>
            </a:xfrm>
            <a:custGeom>
              <a:rect b="b" l="l" r="r" t="t"/>
              <a:pathLst>
                <a:path extrusionOk="0" h="120000" w="120000">
                  <a:moveTo>
                    <a:pt x="114153" y="48137"/>
                  </a:moveTo>
                  <a:cubicBezTo>
                    <a:pt x="112761" y="46316"/>
                    <a:pt x="110951" y="44643"/>
                    <a:pt x="108723" y="43117"/>
                  </a:cubicBezTo>
                  <a:cubicBezTo>
                    <a:pt x="108723" y="43117"/>
                    <a:pt x="108723" y="43117"/>
                    <a:pt x="108723" y="43117"/>
                  </a:cubicBezTo>
                  <a:cubicBezTo>
                    <a:pt x="60974" y="9302"/>
                    <a:pt x="60974" y="9302"/>
                    <a:pt x="60974" y="9302"/>
                  </a:cubicBezTo>
                  <a:cubicBezTo>
                    <a:pt x="47819" y="0"/>
                    <a:pt x="26310" y="0"/>
                    <a:pt x="13155" y="9302"/>
                  </a:cubicBezTo>
                  <a:cubicBezTo>
                    <a:pt x="0" y="18605"/>
                    <a:pt x="0" y="33814"/>
                    <a:pt x="13155" y="43117"/>
                  </a:cubicBezTo>
                  <a:cubicBezTo>
                    <a:pt x="37030" y="60000"/>
                    <a:pt x="37030" y="60000"/>
                    <a:pt x="37030" y="60000"/>
                  </a:cubicBezTo>
                  <a:cubicBezTo>
                    <a:pt x="13155" y="76931"/>
                    <a:pt x="13155" y="76931"/>
                    <a:pt x="13155" y="76931"/>
                  </a:cubicBezTo>
                  <a:cubicBezTo>
                    <a:pt x="0" y="86234"/>
                    <a:pt x="0" y="101443"/>
                    <a:pt x="13155" y="110746"/>
                  </a:cubicBezTo>
                  <a:cubicBezTo>
                    <a:pt x="26310" y="120000"/>
                    <a:pt x="47819" y="120000"/>
                    <a:pt x="60974" y="110746"/>
                  </a:cubicBezTo>
                  <a:cubicBezTo>
                    <a:pt x="108723" y="76931"/>
                    <a:pt x="108723" y="76931"/>
                    <a:pt x="108723" y="76931"/>
                  </a:cubicBezTo>
                  <a:cubicBezTo>
                    <a:pt x="111786" y="74766"/>
                    <a:pt x="114153" y="72255"/>
                    <a:pt x="115754" y="69647"/>
                  </a:cubicBezTo>
                  <a:cubicBezTo>
                    <a:pt x="120000" y="62756"/>
                    <a:pt x="119512" y="54733"/>
                    <a:pt x="114153" y="48137"/>
                  </a:cubicBezTo>
                  <a:close/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17" name="Google Shape;1417;p61"/>
            <p:cNvSpPr/>
            <p:nvPr/>
          </p:nvSpPr>
          <p:spPr>
            <a:xfrm>
              <a:off x="8447" y="-9768"/>
              <a:ext cx="8400" cy="10800"/>
            </a:xfrm>
            <a:custGeom>
              <a:rect b="b" l="l" r="r" t="t"/>
              <a:pathLst>
                <a:path extrusionOk="0" h="120000" w="120000">
                  <a:moveTo>
                    <a:pt x="109999" y="43117"/>
                  </a:moveTo>
                  <a:cubicBezTo>
                    <a:pt x="61690" y="9302"/>
                    <a:pt x="61690" y="9302"/>
                    <a:pt x="61690" y="9302"/>
                  </a:cubicBezTo>
                  <a:cubicBezTo>
                    <a:pt x="48380" y="0"/>
                    <a:pt x="26619" y="0"/>
                    <a:pt x="13309" y="9302"/>
                  </a:cubicBezTo>
                  <a:cubicBezTo>
                    <a:pt x="0" y="18605"/>
                    <a:pt x="0" y="33814"/>
                    <a:pt x="13309" y="43117"/>
                  </a:cubicBezTo>
                  <a:cubicBezTo>
                    <a:pt x="37464" y="60000"/>
                    <a:pt x="37464" y="60000"/>
                    <a:pt x="37464" y="60000"/>
                  </a:cubicBezTo>
                  <a:cubicBezTo>
                    <a:pt x="13309" y="76931"/>
                    <a:pt x="13309" y="76931"/>
                    <a:pt x="13309" y="76931"/>
                  </a:cubicBezTo>
                  <a:cubicBezTo>
                    <a:pt x="0" y="86234"/>
                    <a:pt x="0" y="101443"/>
                    <a:pt x="13309" y="110746"/>
                  </a:cubicBezTo>
                  <a:cubicBezTo>
                    <a:pt x="26619" y="120000"/>
                    <a:pt x="48380" y="120000"/>
                    <a:pt x="61690" y="110746"/>
                  </a:cubicBezTo>
                  <a:cubicBezTo>
                    <a:pt x="109999" y="76931"/>
                    <a:pt x="109999" y="76931"/>
                    <a:pt x="109999" y="76931"/>
                  </a:cubicBezTo>
                  <a:cubicBezTo>
                    <a:pt x="116690" y="72255"/>
                    <a:pt x="119999" y="66152"/>
                    <a:pt x="119999" y="60000"/>
                  </a:cubicBezTo>
                  <a:cubicBezTo>
                    <a:pt x="119999" y="53896"/>
                    <a:pt x="116690" y="47744"/>
                    <a:pt x="109999" y="43117"/>
                  </a:cubicBezTo>
                  <a:close/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418" name="Google Shape;1418;p61"/>
          <p:cNvGrpSpPr/>
          <p:nvPr/>
        </p:nvGrpSpPr>
        <p:grpSpPr>
          <a:xfrm rot="10800000">
            <a:off x="1406699" y="1695386"/>
            <a:ext cx="2710384" cy="1808165"/>
            <a:chOff x="658" y="-9768"/>
            <a:chExt cx="16189" cy="10800"/>
          </a:xfrm>
        </p:grpSpPr>
        <p:sp>
          <p:nvSpPr>
            <p:cNvPr id="1419" name="Google Shape;1419;p61"/>
            <p:cNvSpPr/>
            <p:nvPr/>
          </p:nvSpPr>
          <p:spPr>
            <a:xfrm>
              <a:off x="658" y="-9768"/>
              <a:ext cx="8400" cy="10800"/>
            </a:xfrm>
            <a:custGeom>
              <a:rect b="b" l="l" r="r" t="t"/>
              <a:pathLst>
                <a:path extrusionOk="0" h="120000" w="120000">
                  <a:moveTo>
                    <a:pt x="114153" y="48137"/>
                  </a:moveTo>
                  <a:cubicBezTo>
                    <a:pt x="112761" y="46316"/>
                    <a:pt x="110951" y="44643"/>
                    <a:pt x="108723" y="43117"/>
                  </a:cubicBezTo>
                  <a:cubicBezTo>
                    <a:pt x="108723" y="43117"/>
                    <a:pt x="108723" y="43117"/>
                    <a:pt x="108723" y="43117"/>
                  </a:cubicBezTo>
                  <a:cubicBezTo>
                    <a:pt x="60974" y="9302"/>
                    <a:pt x="60974" y="9302"/>
                    <a:pt x="60974" y="9302"/>
                  </a:cubicBezTo>
                  <a:cubicBezTo>
                    <a:pt x="47819" y="0"/>
                    <a:pt x="26310" y="0"/>
                    <a:pt x="13155" y="9302"/>
                  </a:cubicBezTo>
                  <a:cubicBezTo>
                    <a:pt x="0" y="18605"/>
                    <a:pt x="0" y="33814"/>
                    <a:pt x="13155" y="43117"/>
                  </a:cubicBezTo>
                  <a:cubicBezTo>
                    <a:pt x="37030" y="60000"/>
                    <a:pt x="37030" y="60000"/>
                    <a:pt x="37030" y="60000"/>
                  </a:cubicBezTo>
                  <a:cubicBezTo>
                    <a:pt x="13155" y="76931"/>
                    <a:pt x="13155" y="76931"/>
                    <a:pt x="13155" y="76931"/>
                  </a:cubicBezTo>
                  <a:cubicBezTo>
                    <a:pt x="0" y="86234"/>
                    <a:pt x="0" y="101443"/>
                    <a:pt x="13155" y="110746"/>
                  </a:cubicBezTo>
                  <a:cubicBezTo>
                    <a:pt x="26310" y="120000"/>
                    <a:pt x="47819" y="120000"/>
                    <a:pt x="60974" y="110746"/>
                  </a:cubicBezTo>
                  <a:cubicBezTo>
                    <a:pt x="108723" y="76931"/>
                    <a:pt x="108723" y="76931"/>
                    <a:pt x="108723" y="76931"/>
                  </a:cubicBezTo>
                  <a:cubicBezTo>
                    <a:pt x="111786" y="74766"/>
                    <a:pt x="114153" y="72255"/>
                    <a:pt x="115754" y="69647"/>
                  </a:cubicBezTo>
                  <a:cubicBezTo>
                    <a:pt x="120000" y="62756"/>
                    <a:pt x="119512" y="54733"/>
                    <a:pt x="114153" y="48137"/>
                  </a:cubicBezTo>
                  <a:close/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20" name="Google Shape;1420;p61"/>
            <p:cNvSpPr/>
            <p:nvPr/>
          </p:nvSpPr>
          <p:spPr>
            <a:xfrm>
              <a:off x="8447" y="-9768"/>
              <a:ext cx="8400" cy="10800"/>
            </a:xfrm>
            <a:custGeom>
              <a:rect b="b" l="l" r="r" t="t"/>
              <a:pathLst>
                <a:path extrusionOk="0" h="120000" w="120000">
                  <a:moveTo>
                    <a:pt x="109999" y="43117"/>
                  </a:moveTo>
                  <a:cubicBezTo>
                    <a:pt x="61690" y="9302"/>
                    <a:pt x="61690" y="9302"/>
                    <a:pt x="61690" y="9302"/>
                  </a:cubicBezTo>
                  <a:cubicBezTo>
                    <a:pt x="48380" y="0"/>
                    <a:pt x="26619" y="0"/>
                    <a:pt x="13309" y="9302"/>
                  </a:cubicBezTo>
                  <a:cubicBezTo>
                    <a:pt x="0" y="18605"/>
                    <a:pt x="0" y="33814"/>
                    <a:pt x="13309" y="43117"/>
                  </a:cubicBezTo>
                  <a:cubicBezTo>
                    <a:pt x="37464" y="60000"/>
                    <a:pt x="37464" y="60000"/>
                    <a:pt x="37464" y="60000"/>
                  </a:cubicBezTo>
                  <a:cubicBezTo>
                    <a:pt x="13309" y="76931"/>
                    <a:pt x="13309" y="76931"/>
                    <a:pt x="13309" y="76931"/>
                  </a:cubicBezTo>
                  <a:cubicBezTo>
                    <a:pt x="0" y="86234"/>
                    <a:pt x="0" y="101443"/>
                    <a:pt x="13309" y="110746"/>
                  </a:cubicBezTo>
                  <a:cubicBezTo>
                    <a:pt x="26619" y="120000"/>
                    <a:pt x="48380" y="120000"/>
                    <a:pt x="61690" y="110746"/>
                  </a:cubicBezTo>
                  <a:cubicBezTo>
                    <a:pt x="109999" y="76931"/>
                    <a:pt x="109999" y="76931"/>
                    <a:pt x="109999" y="76931"/>
                  </a:cubicBezTo>
                  <a:cubicBezTo>
                    <a:pt x="116690" y="72255"/>
                    <a:pt x="119999" y="66152"/>
                    <a:pt x="119999" y="60000"/>
                  </a:cubicBezTo>
                  <a:cubicBezTo>
                    <a:pt x="119999" y="53896"/>
                    <a:pt x="116690" y="47744"/>
                    <a:pt x="109999" y="43117"/>
                  </a:cubicBezTo>
                  <a:close/>
                </a:path>
              </a:pathLst>
            </a:custGeom>
            <a:solidFill>
              <a:srgbClr val="C62E4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421" name="Google Shape;1421;p61"/>
          <p:cNvSpPr txBox="1"/>
          <p:nvPr>
            <p:ph type="title"/>
          </p:nvPr>
        </p:nvSpPr>
        <p:spPr>
          <a:xfrm>
            <a:off x="1090950" y="2160600"/>
            <a:ext cx="6962100" cy="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1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22" name="Google Shape;1422;p61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23" name="Google Shape;1423;p61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424" name="Google Shape;1424;p61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1425" name="Google Shape;1425;p61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26" name="Google Shape;1426;p61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27" name="Google Shape;1427;p61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28" name="Google Shape;1428;p61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29" name="Google Shape;1429;p61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30" name="Google Shape;1430;p61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31" name="Google Shape;1431;p61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32" name="Google Shape;1432;p61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33" name="Google Shape;1433;p61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34" name="Google Shape;1434;p61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0A384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435" name="Google Shape;1435;p61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5 with cross">
  <p:cSld name="Inside Page_03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"/>
          <p:cNvSpPr/>
          <p:nvPr/>
        </p:nvSpPr>
        <p:spPr>
          <a:xfrm>
            <a:off x="3223160" y="1668810"/>
            <a:ext cx="2694300" cy="2664600"/>
          </a:xfrm>
          <a:custGeom>
            <a:rect b="b" l="l" r="r" t="t"/>
            <a:pathLst>
              <a:path extrusionOk="0" h="120000" w="120000">
                <a:moveTo>
                  <a:pt x="97500" y="37500"/>
                </a:moveTo>
                <a:cubicBezTo>
                  <a:pt x="82500" y="37500"/>
                  <a:pt x="82500" y="37500"/>
                  <a:pt x="82500" y="37500"/>
                </a:cubicBezTo>
                <a:cubicBezTo>
                  <a:pt x="82500" y="22500"/>
                  <a:pt x="82500" y="22500"/>
                  <a:pt x="82500" y="22500"/>
                </a:cubicBezTo>
                <a:cubicBezTo>
                  <a:pt x="82500" y="10125"/>
                  <a:pt x="72375" y="0"/>
                  <a:pt x="60000" y="0"/>
                </a:cubicBezTo>
                <a:cubicBezTo>
                  <a:pt x="47625" y="0"/>
                  <a:pt x="37500" y="10125"/>
                  <a:pt x="37500" y="22500"/>
                </a:cubicBezTo>
                <a:cubicBezTo>
                  <a:pt x="37500" y="37500"/>
                  <a:pt x="37500" y="37500"/>
                  <a:pt x="37500" y="37500"/>
                </a:cubicBezTo>
                <a:cubicBezTo>
                  <a:pt x="22500" y="37500"/>
                  <a:pt x="22500" y="37500"/>
                  <a:pt x="22500" y="37500"/>
                </a:cubicBezTo>
                <a:cubicBezTo>
                  <a:pt x="10071" y="37500"/>
                  <a:pt x="0" y="47625"/>
                  <a:pt x="0" y="60000"/>
                </a:cubicBezTo>
                <a:cubicBezTo>
                  <a:pt x="0" y="72375"/>
                  <a:pt x="10071" y="82500"/>
                  <a:pt x="22500" y="82500"/>
                </a:cubicBezTo>
                <a:cubicBezTo>
                  <a:pt x="37500" y="82500"/>
                  <a:pt x="37500" y="82500"/>
                  <a:pt x="37500" y="82500"/>
                </a:cubicBezTo>
                <a:cubicBezTo>
                  <a:pt x="37500" y="97500"/>
                  <a:pt x="37500" y="97500"/>
                  <a:pt x="37500" y="97500"/>
                </a:cubicBezTo>
                <a:cubicBezTo>
                  <a:pt x="37500" y="109875"/>
                  <a:pt x="47625" y="120000"/>
                  <a:pt x="60000" y="120000"/>
                </a:cubicBezTo>
                <a:cubicBezTo>
                  <a:pt x="72375" y="120000"/>
                  <a:pt x="82500" y="109875"/>
                  <a:pt x="82500" y="97500"/>
                </a:cubicBezTo>
                <a:cubicBezTo>
                  <a:pt x="82500" y="82500"/>
                  <a:pt x="82500" y="82500"/>
                  <a:pt x="82500" y="82500"/>
                </a:cubicBezTo>
                <a:cubicBezTo>
                  <a:pt x="97500" y="82500"/>
                  <a:pt x="97500" y="82500"/>
                  <a:pt x="97500" y="82500"/>
                </a:cubicBezTo>
                <a:cubicBezTo>
                  <a:pt x="109875" y="82500"/>
                  <a:pt x="120000" y="72375"/>
                  <a:pt x="120000" y="60000"/>
                </a:cubicBezTo>
                <a:cubicBezTo>
                  <a:pt x="120000" y="47625"/>
                  <a:pt x="109875" y="37500"/>
                  <a:pt x="97500" y="37500"/>
                </a:cubicBezTo>
                <a:close/>
              </a:path>
            </a:pathLst>
          </a:custGeom>
          <a:solidFill>
            <a:srgbClr val="70AF90">
              <a:alpha val="2115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70AF9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8" name="Google Shape;208;p7"/>
          <p:cNvSpPr txBox="1"/>
          <p:nvPr>
            <p:ph idx="1" type="body"/>
          </p:nvPr>
        </p:nvSpPr>
        <p:spPr>
          <a:xfrm>
            <a:off x="410812" y="13001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9" name="Google Shape;209;p7"/>
          <p:cNvSpPr txBox="1"/>
          <p:nvPr>
            <p:ph idx="2" type="body"/>
          </p:nvPr>
        </p:nvSpPr>
        <p:spPr>
          <a:xfrm>
            <a:off x="4744688" y="13001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0" name="Google Shape;210;p7"/>
          <p:cNvSpPr txBox="1"/>
          <p:nvPr>
            <p:ph type="title"/>
          </p:nvPr>
        </p:nvSpPr>
        <p:spPr>
          <a:xfrm>
            <a:off x="476250" y="255350"/>
            <a:ext cx="66279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11" name="Google Shape;211;p7"/>
          <p:cNvSpPr txBox="1"/>
          <p:nvPr>
            <p:ph idx="3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2" name="Google Shape;212;p7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7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14" name="Google Shape;214;p7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215" name="Google Shape;215;p7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9" name="Google Shape;219;p7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25" name="Google Shape;225;p7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FR">
  <p:cSld name="Conclusion_1_1">
    <p:bg>
      <p:bgPr>
        <a:solidFill>
          <a:srgbClr val="0A3845"/>
        </a:solidFill>
      </p:bgPr>
    </p:bg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62"/>
          <p:cNvSpPr txBox="1"/>
          <p:nvPr/>
        </p:nvSpPr>
        <p:spPr>
          <a:xfrm>
            <a:off x="419100" y="857250"/>
            <a:ext cx="36861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Merci de votre</a:t>
            </a:r>
            <a:endParaRPr b="1" sz="3600">
              <a:solidFill>
                <a:srgbClr val="FFFF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attention !</a:t>
            </a:r>
            <a:endParaRPr sz="1100">
              <a:solidFill>
                <a:srgbClr val="FFFF00"/>
              </a:solidFill>
            </a:endParaRPr>
          </a:p>
        </p:txBody>
      </p:sp>
      <p:sp>
        <p:nvSpPr>
          <p:cNvPr id="1438" name="Google Shape;1438;p62"/>
          <p:cNvSpPr/>
          <p:nvPr/>
        </p:nvSpPr>
        <p:spPr>
          <a:xfrm>
            <a:off x="7572729" y="781467"/>
            <a:ext cx="128700" cy="63900"/>
          </a:xfrm>
          <a:custGeom>
            <a:rect b="b" l="l" r="r" t="t"/>
            <a:pathLst>
              <a:path extrusionOk="0" h="120000" w="120000">
                <a:moveTo>
                  <a:pt x="89977" y="0"/>
                </a:moveTo>
                <a:cubicBezTo>
                  <a:pt x="30022" y="0"/>
                  <a:pt x="30022" y="0"/>
                  <a:pt x="30022" y="0"/>
                </a:cubicBezTo>
                <a:cubicBezTo>
                  <a:pt x="13442" y="0"/>
                  <a:pt x="0" y="26905"/>
                  <a:pt x="0" y="60089"/>
                </a:cubicBezTo>
                <a:cubicBezTo>
                  <a:pt x="0" y="93094"/>
                  <a:pt x="13442" y="120000"/>
                  <a:pt x="30022" y="120000"/>
                </a:cubicBezTo>
                <a:cubicBezTo>
                  <a:pt x="89977" y="120000"/>
                  <a:pt x="89977" y="120000"/>
                  <a:pt x="89977" y="120000"/>
                </a:cubicBezTo>
                <a:cubicBezTo>
                  <a:pt x="106557" y="120000"/>
                  <a:pt x="120000" y="93094"/>
                  <a:pt x="120000" y="60089"/>
                </a:cubicBezTo>
                <a:cubicBezTo>
                  <a:pt x="120000" y="26905"/>
                  <a:pt x="106557" y="0"/>
                  <a:pt x="89977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39" name="Google Shape;1439;p62"/>
          <p:cNvSpPr/>
          <p:nvPr/>
        </p:nvSpPr>
        <p:spPr>
          <a:xfrm>
            <a:off x="6678060" y="584497"/>
            <a:ext cx="295500" cy="197100"/>
          </a:xfrm>
          <a:custGeom>
            <a:rect b="b" l="l" r="r" t="t"/>
            <a:pathLst>
              <a:path extrusionOk="0" h="120000" w="120000">
                <a:moveTo>
                  <a:pt x="95437" y="0"/>
                </a:moveTo>
                <a:cubicBezTo>
                  <a:pt x="89736" y="0"/>
                  <a:pt x="84698" y="1971"/>
                  <a:pt x="80364" y="5855"/>
                </a:cubicBezTo>
                <a:cubicBezTo>
                  <a:pt x="75990" y="9797"/>
                  <a:pt x="73218" y="15246"/>
                  <a:pt x="71968" y="22144"/>
                </a:cubicBezTo>
                <a:cubicBezTo>
                  <a:pt x="68844" y="7362"/>
                  <a:pt x="61073" y="0"/>
                  <a:pt x="48656" y="0"/>
                </a:cubicBezTo>
                <a:cubicBezTo>
                  <a:pt x="43150" y="0"/>
                  <a:pt x="38346" y="2028"/>
                  <a:pt x="34285" y="5971"/>
                </a:cubicBezTo>
                <a:cubicBezTo>
                  <a:pt x="30185" y="9971"/>
                  <a:pt x="27295" y="15362"/>
                  <a:pt x="25655" y="22144"/>
                </a:cubicBezTo>
                <a:cubicBezTo>
                  <a:pt x="25655" y="6202"/>
                  <a:pt x="25655" y="6202"/>
                  <a:pt x="25655" y="6202"/>
                </a:cubicBezTo>
                <a:cubicBezTo>
                  <a:pt x="25655" y="4405"/>
                  <a:pt x="25187" y="3478"/>
                  <a:pt x="24249" y="3478"/>
                </a:cubicBezTo>
                <a:cubicBezTo>
                  <a:pt x="1093" y="3478"/>
                  <a:pt x="1093" y="3478"/>
                  <a:pt x="1093" y="3478"/>
                </a:cubicBezTo>
                <a:cubicBezTo>
                  <a:pt x="351" y="3478"/>
                  <a:pt x="0" y="4405"/>
                  <a:pt x="0" y="6202"/>
                </a:cubicBezTo>
                <a:cubicBezTo>
                  <a:pt x="0" y="116753"/>
                  <a:pt x="0" y="116753"/>
                  <a:pt x="0" y="116753"/>
                </a:cubicBezTo>
                <a:cubicBezTo>
                  <a:pt x="0" y="118898"/>
                  <a:pt x="390" y="120000"/>
                  <a:pt x="1249" y="120000"/>
                </a:cubicBezTo>
                <a:cubicBezTo>
                  <a:pt x="25343" y="120000"/>
                  <a:pt x="25343" y="120000"/>
                  <a:pt x="25343" y="120000"/>
                </a:cubicBezTo>
                <a:cubicBezTo>
                  <a:pt x="26046" y="120000"/>
                  <a:pt x="26436" y="119130"/>
                  <a:pt x="26436" y="117449"/>
                </a:cubicBezTo>
                <a:cubicBezTo>
                  <a:pt x="26436" y="47652"/>
                  <a:pt x="26436" y="47652"/>
                  <a:pt x="26436" y="47652"/>
                </a:cubicBezTo>
                <a:cubicBezTo>
                  <a:pt x="26436" y="43884"/>
                  <a:pt x="27920" y="39014"/>
                  <a:pt x="29990" y="36811"/>
                </a:cubicBezTo>
                <a:cubicBezTo>
                  <a:pt x="32059" y="34550"/>
                  <a:pt x="34402" y="33449"/>
                  <a:pt x="36980" y="33449"/>
                </a:cubicBezTo>
                <a:cubicBezTo>
                  <a:pt x="43501" y="33449"/>
                  <a:pt x="46781" y="39478"/>
                  <a:pt x="46781" y="51478"/>
                </a:cubicBezTo>
                <a:cubicBezTo>
                  <a:pt x="46781" y="117449"/>
                  <a:pt x="46781" y="117449"/>
                  <a:pt x="46781" y="117449"/>
                </a:cubicBezTo>
                <a:cubicBezTo>
                  <a:pt x="46781" y="119130"/>
                  <a:pt x="47250" y="120000"/>
                  <a:pt x="48187" y="120000"/>
                </a:cubicBezTo>
                <a:cubicBezTo>
                  <a:pt x="71812" y="120000"/>
                  <a:pt x="71812" y="120000"/>
                  <a:pt x="71812" y="120000"/>
                </a:cubicBezTo>
                <a:cubicBezTo>
                  <a:pt x="72749" y="120000"/>
                  <a:pt x="73218" y="118840"/>
                  <a:pt x="73218" y="116521"/>
                </a:cubicBezTo>
                <a:cubicBezTo>
                  <a:pt x="73218" y="47652"/>
                  <a:pt x="73218" y="47652"/>
                  <a:pt x="73218" y="47652"/>
                </a:cubicBezTo>
                <a:cubicBezTo>
                  <a:pt x="73218" y="43768"/>
                  <a:pt x="74975" y="38666"/>
                  <a:pt x="76928" y="36579"/>
                </a:cubicBezTo>
                <a:cubicBezTo>
                  <a:pt x="78919" y="34492"/>
                  <a:pt x="81184" y="33449"/>
                  <a:pt x="83761" y="33449"/>
                </a:cubicBezTo>
                <a:cubicBezTo>
                  <a:pt x="90322" y="33449"/>
                  <a:pt x="93563" y="39478"/>
                  <a:pt x="93563" y="51478"/>
                </a:cubicBezTo>
                <a:cubicBezTo>
                  <a:pt x="93563" y="117449"/>
                  <a:pt x="93563" y="117449"/>
                  <a:pt x="93563" y="117449"/>
                </a:cubicBezTo>
                <a:cubicBezTo>
                  <a:pt x="93563" y="119130"/>
                  <a:pt x="94031" y="120000"/>
                  <a:pt x="94969" y="120000"/>
                </a:cubicBezTo>
                <a:cubicBezTo>
                  <a:pt x="118594" y="120000"/>
                  <a:pt x="118594" y="120000"/>
                  <a:pt x="118594" y="120000"/>
                </a:cubicBezTo>
                <a:cubicBezTo>
                  <a:pt x="119531" y="120000"/>
                  <a:pt x="120000" y="118840"/>
                  <a:pt x="120000" y="116521"/>
                </a:cubicBezTo>
                <a:cubicBezTo>
                  <a:pt x="120000" y="36927"/>
                  <a:pt x="120000" y="36927"/>
                  <a:pt x="120000" y="36927"/>
                </a:cubicBezTo>
                <a:cubicBezTo>
                  <a:pt x="120000" y="12289"/>
                  <a:pt x="111799" y="0"/>
                  <a:pt x="954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0" name="Google Shape;1440;p62"/>
          <p:cNvSpPr/>
          <p:nvPr/>
        </p:nvSpPr>
        <p:spPr>
          <a:xfrm>
            <a:off x="6994336" y="587818"/>
            <a:ext cx="205500" cy="196500"/>
          </a:xfrm>
          <a:custGeom>
            <a:rect b="b" l="l" r="r" t="t"/>
            <a:pathLst>
              <a:path extrusionOk="0" h="120000" w="120000">
                <a:moveTo>
                  <a:pt x="118427" y="1396"/>
                </a:moveTo>
                <a:cubicBezTo>
                  <a:pt x="84005" y="1396"/>
                  <a:pt x="84005" y="1396"/>
                  <a:pt x="84005" y="1396"/>
                </a:cubicBezTo>
                <a:cubicBezTo>
                  <a:pt x="82826" y="1396"/>
                  <a:pt x="82264" y="2327"/>
                  <a:pt x="82264" y="4131"/>
                </a:cubicBezTo>
                <a:cubicBezTo>
                  <a:pt x="82264" y="18273"/>
                  <a:pt x="82264" y="18273"/>
                  <a:pt x="82264" y="18273"/>
                </a:cubicBezTo>
                <a:cubicBezTo>
                  <a:pt x="80467" y="13326"/>
                  <a:pt x="76874" y="9194"/>
                  <a:pt x="71483" y="5761"/>
                </a:cubicBezTo>
                <a:cubicBezTo>
                  <a:pt x="65699" y="1920"/>
                  <a:pt x="59241" y="0"/>
                  <a:pt x="52054" y="0"/>
                </a:cubicBezTo>
                <a:cubicBezTo>
                  <a:pt x="37622" y="0"/>
                  <a:pt x="25381" y="5528"/>
                  <a:pt x="15386" y="16644"/>
                </a:cubicBezTo>
                <a:cubicBezTo>
                  <a:pt x="5109" y="28225"/>
                  <a:pt x="0" y="42599"/>
                  <a:pt x="0" y="59767"/>
                </a:cubicBezTo>
                <a:cubicBezTo>
                  <a:pt x="0" y="78273"/>
                  <a:pt x="5053" y="93055"/>
                  <a:pt x="15161" y="103996"/>
                </a:cubicBezTo>
                <a:cubicBezTo>
                  <a:pt x="24875" y="114645"/>
                  <a:pt x="37398" y="120000"/>
                  <a:pt x="52728" y="120000"/>
                </a:cubicBezTo>
                <a:cubicBezTo>
                  <a:pt x="60028" y="120000"/>
                  <a:pt x="66485" y="118428"/>
                  <a:pt x="72157" y="115344"/>
                </a:cubicBezTo>
                <a:cubicBezTo>
                  <a:pt x="78446" y="111968"/>
                  <a:pt x="82489" y="107371"/>
                  <a:pt x="84230" y="101668"/>
                </a:cubicBezTo>
                <a:cubicBezTo>
                  <a:pt x="84230" y="116275"/>
                  <a:pt x="84230" y="116275"/>
                  <a:pt x="84230" y="116275"/>
                </a:cubicBezTo>
                <a:cubicBezTo>
                  <a:pt x="84230" y="117672"/>
                  <a:pt x="85016" y="118370"/>
                  <a:pt x="86476" y="118370"/>
                </a:cubicBezTo>
                <a:cubicBezTo>
                  <a:pt x="118203" y="118370"/>
                  <a:pt x="118203" y="118370"/>
                  <a:pt x="118203" y="118370"/>
                </a:cubicBezTo>
                <a:cubicBezTo>
                  <a:pt x="119438" y="118370"/>
                  <a:pt x="120000" y="117264"/>
                  <a:pt x="120000" y="115111"/>
                </a:cubicBezTo>
                <a:cubicBezTo>
                  <a:pt x="120000" y="3433"/>
                  <a:pt x="120000" y="3433"/>
                  <a:pt x="120000" y="3433"/>
                </a:cubicBezTo>
                <a:cubicBezTo>
                  <a:pt x="120000" y="2095"/>
                  <a:pt x="119494" y="1396"/>
                  <a:pt x="118427" y="1396"/>
                </a:cubicBezTo>
                <a:close/>
                <a:moveTo>
                  <a:pt x="75751" y="77924"/>
                </a:moveTo>
                <a:cubicBezTo>
                  <a:pt x="71427" y="82521"/>
                  <a:pt x="66148" y="84791"/>
                  <a:pt x="59859" y="84791"/>
                </a:cubicBezTo>
                <a:cubicBezTo>
                  <a:pt x="53458" y="84791"/>
                  <a:pt x="48067" y="82521"/>
                  <a:pt x="43687" y="78040"/>
                </a:cubicBezTo>
                <a:cubicBezTo>
                  <a:pt x="39307" y="73559"/>
                  <a:pt x="37061" y="67856"/>
                  <a:pt x="37061" y="60931"/>
                </a:cubicBezTo>
                <a:cubicBezTo>
                  <a:pt x="37061" y="53656"/>
                  <a:pt x="39138" y="47720"/>
                  <a:pt x="43238" y="43064"/>
                </a:cubicBezTo>
                <a:cubicBezTo>
                  <a:pt x="47337" y="38467"/>
                  <a:pt x="52896" y="36139"/>
                  <a:pt x="59859" y="36139"/>
                </a:cubicBezTo>
                <a:cubicBezTo>
                  <a:pt x="66317" y="36139"/>
                  <a:pt x="71595" y="38351"/>
                  <a:pt x="75863" y="42715"/>
                </a:cubicBezTo>
                <a:cubicBezTo>
                  <a:pt x="80131" y="47138"/>
                  <a:pt x="82264" y="53016"/>
                  <a:pt x="82264" y="60465"/>
                </a:cubicBezTo>
                <a:cubicBezTo>
                  <a:pt x="82264" y="67565"/>
                  <a:pt x="80074" y="73385"/>
                  <a:pt x="75751" y="779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1" name="Google Shape;1441;p62"/>
          <p:cNvSpPr/>
          <p:nvPr/>
        </p:nvSpPr>
        <p:spPr>
          <a:xfrm>
            <a:off x="7229627" y="526505"/>
            <a:ext cx="197700" cy="255000"/>
          </a:xfrm>
          <a:custGeom>
            <a:rect b="b" l="l" r="r" t="t"/>
            <a:pathLst>
              <a:path extrusionOk="0" h="120000" w="120000">
                <a:moveTo>
                  <a:pt x="75620" y="67343"/>
                </a:moveTo>
                <a:cubicBezTo>
                  <a:pt x="115036" y="33179"/>
                  <a:pt x="115036" y="33179"/>
                  <a:pt x="115036" y="33179"/>
                </a:cubicBezTo>
                <a:cubicBezTo>
                  <a:pt x="116905" y="31074"/>
                  <a:pt x="116671" y="30000"/>
                  <a:pt x="114335" y="30000"/>
                </a:cubicBezTo>
                <a:cubicBezTo>
                  <a:pt x="76496" y="30000"/>
                  <a:pt x="76496" y="30000"/>
                  <a:pt x="76496" y="30000"/>
                </a:cubicBezTo>
                <a:cubicBezTo>
                  <a:pt x="75270" y="30000"/>
                  <a:pt x="74335" y="30447"/>
                  <a:pt x="73693" y="31432"/>
                </a:cubicBezTo>
                <a:cubicBezTo>
                  <a:pt x="59795" y="46835"/>
                  <a:pt x="46773" y="58432"/>
                  <a:pt x="39532" y="66179"/>
                </a:cubicBezTo>
                <a:cubicBezTo>
                  <a:pt x="39532" y="2283"/>
                  <a:pt x="39532" y="2283"/>
                  <a:pt x="39532" y="2283"/>
                </a:cubicBezTo>
                <a:cubicBezTo>
                  <a:pt x="39532" y="761"/>
                  <a:pt x="38832" y="0"/>
                  <a:pt x="37430" y="0"/>
                </a:cubicBezTo>
                <a:cubicBezTo>
                  <a:pt x="1635" y="0"/>
                  <a:pt x="1635" y="0"/>
                  <a:pt x="1635" y="0"/>
                </a:cubicBezTo>
                <a:cubicBezTo>
                  <a:pt x="525" y="0"/>
                  <a:pt x="0" y="761"/>
                  <a:pt x="0" y="2283"/>
                </a:cubicBezTo>
                <a:cubicBezTo>
                  <a:pt x="0" y="117492"/>
                  <a:pt x="0" y="117492"/>
                  <a:pt x="0" y="117492"/>
                </a:cubicBezTo>
                <a:cubicBezTo>
                  <a:pt x="0" y="119149"/>
                  <a:pt x="642" y="120000"/>
                  <a:pt x="1868" y="120000"/>
                </a:cubicBezTo>
                <a:cubicBezTo>
                  <a:pt x="37664" y="120000"/>
                  <a:pt x="37664" y="120000"/>
                  <a:pt x="37664" y="120000"/>
                </a:cubicBezTo>
                <a:cubicBezTo>
                  <a:pt x="38890" y="120000"/>
                  <a:pt x="39532" y="119328"/>
                  <a:pt x="39532" y="118029"/>
                </a:cubicBezTo>
                <a:cubicBezTo>
                  <a:pt x="39532" y="98417"/>
                  <a:pt x="39532" y="98417"/>
                  <a:pt x="39532" y="98417"/>
                </a:cubicBezTo>
                <a:cubicBezTo>
                  <a:pt x="52437" y="87044"/>
                  <a:pt x="52437" y="87044"/>
                  <a:pt x="52437" y="87044"/>
                </a:cubicBezTo>
                <a:cubicBezTo>
                  <a:pt x="71824" y="117492"/>
                  <a:pt x="71824" y="117492"/>
                  <a:pt x="71824" y="117492"/>
                </a:cubicBezTo>
                <a:cubicBezTo>
                  <a:pt x="73051" y="119149"/>
                  <a:pt x="74394" y="120000"/>
                  <a:pt x="75795" y="120000"/>
                </a:cubicBezTo>
                <a:cubicBezTo>
                  <a:pt x="116671" y="120000"/>
                  <a:pt x="116671" y="120000"/>
                  <a:pt x="116671" y="120000"/>
                </a:cubicBezTo>
                <a:cubicBezTo>
                  <a:pt x="119299" y="120000"/>
                  <a:pt x="120000" y="119283"/>
                  <a:pt x="118715" y="117850"/>
                </a:cubicBezTo>
                <a:lnTo>
                  <a:pt x="75620" y="673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2" name="Google Shape;1442;p62"/>
          <p:cNvSpPr/>
          <p:nvPr/>
        </p:nvSpPr>
        <p:spPr>
          <a:xfrm>
            <a:off x="7412802" y="584497"/>
            <a:ext cx="186900" cy="201900"/>
          </a:xfrm>
          <a:custGeom>
            <a:rect b="b" l="l" r="r" t="t"/>
            <a:pathLst>
              <a:path extrusionOk="0" h="120000" w="120000">
                <a:moveTo>
                  <a:pt x="64501" y="0"/>
                </a:moveTo>
                <a:cubicBezTo>
                  <a:pt x="44892" y="0"/>
                  <a:pt x="29229" y="5487"/>
                  <a:pt x="17512" y="16520"/>
                </a:cubicBezTo>
                <a:cubicBezTo>
                  <a:pt x="5796" y="27553"/>
                  <a:pt x="0" y="41810"/>
                  <a:pt x="0" y="59179"/>
                </a:cubicBezTo>
                <a:cubicBezTo>
                  <a:pt x="0" y="77963"/>
                  <a:pt x="6104" y="92899"/>
                  <a:pt x="18376" y="104045"/>
                </a:cubicBezTo>
                <a:cubicBezTo>
                  <a:pt x="30154" y="114681"/>
                  <a:pt x="45570" y="120000"/>
                  <a:pt x="64501" y="120000"/>
                </a:cubicBezTo>
                <a:cubicBezTo>
                  <a:pt x="73196" y="120000"/>
                  <a:pt x="81891" y="118585"/>
                  <a:pt x="90524" y="115756"/>
                </a:cubicBezTo>
                <a:cubicBezTo>
                  <a:pt x="97923" y="113154"/>
                  <a:pt x="104830" y="109476"/>
                  <a:pt x="109085" y="106025"/>
                </a:cubicBezTo>
                <a:cubicBezTo>
                  <a:pt x="111181" y="104384"/>
                  <a:pt x="111613" y="102687"/>
                  <a:pt x="110318" y="100876"/>
                </a:cubicBezTo>
                <a:cubicBezTo>
                  <a:pt x="105570" y="94087"/>
                  <a:pt x="101993" y="91258"/>
                  <a:pt x="94717" y="82942"/>
                </a:cubicBezTo>
                <a:cubicBezTo>
                  <a:pt x="92929" y="81244"/>
                  <a:pt x="91942" y="81357"/>
                  <a:pt x="90339" y="82545"/>
                </a:cubicBezTo>
                <a:cubicBezTo>
                  <a:pt x="83926" y="87864"/>
                  <a:pt x="74121" y="89448"/>
                  <a:pt x="65241" y="89448"/>
                </a:cubicBezTo>
                <a:cubicBezTo>
                  <a:pt x="57903" y="89448"/>
                  <a:pt x="51921" y="87355"/>
                  <a:pt x="47358" y="83734"/>
                </a:cubicBezTo>
                <a:cubicBezTo>
                  <a:pt x="42733" y="80169"/>
                  <a:pt x="40390" y="75360"/>
                  <a:pt x="40205" y="69363"/>
                </a:cubicBezTo>
                <a:cubicBezTo>
                  <a:pt x="113586" y="69363"/>
                  <a:pt x="113586" y="69363"/>
                  <a:pt x="113586" y="69363"/>
                </a:cubicBezTo>
                <a:cubicBezTo>
                  <a:pt x="116423" y="69363"/>
                  <a:pt x="118026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1" y="23309"/>
                  <a:pt x="103535" y="13691"/>
                </a:cubicBezTo>
                <a:cubicBezTo>
                  <a:pt x="93052" y="4582"/>
                  <a:pt x="80041" y="0"/>
                  <a:pt x="64501" y="0"/>
                </a:cubicBezTo>
                <a:close/>
                <a:moveTo>
                  <a:pt x="40205" y="49504"/>
                </a:moveTo>
                <a:cubicBezTo>
                  <a:pt x="41870" y="36775"/>
                  <a:pt x="48715" y="30381"/>
                  <a:pt x="60863" y="30381"/>
                </a:cubicBezTo>
                <a:cubicBezTo>
                  <a:pt x="73751" y="30381"/>
                  <a:pt x="80719" y="36775"/>
                  <a:pt x="81706" y="49504"/>
                </a:cubicBezTo>
                <a:lnTo>
                  <a:pt x="40205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3" name="Google Shape;1443;p62"/>
          <p:cNvSpPr/>
          <p:nvPr/>
        </p:nvSpPr>
        <p:spPr>
          <a:xfrm>
            <a:off x="7681049" y="584497"/>
            <a:ext cx="173100" cy="204000"/>
          </a:xfrm>
          <a:custGeom>
            <a:rect b="b" l="l" r="r" t="t"/>
            <a:pathLst>
              <a:path extrusionOk="0" h="120000" w="120000">
                <a:moveTo>
                  <a:pt x="75083" y="43493"/>
                </a:moveTo>
                <a:cubicBezTo>
                  <a:pt x="63604" y="41588"/>
                  <a:pt x="55862" y="39906"/>
                  <a:pt x="51991" y="38505"/>
                </a:cubicBezTo>
                <a:cubicBezTo>
                  <a:pt x="48053" y="37048"/>
                  <a:pt x="46117" y="35254"/>
                  <a:pt x="46117" y="33012"/>
                </a:cubicBezTo>
                <a:cubicBezTo>
                  <a:pt x="46117" y="27800"/>
                  <a:pt x="51056" y="25221"/>
                  <a:pt x="61001" y="25221"/>
                </a:cubicBezTo>
                <a:cubicBezTo>
                  <a:pt x="69343" y="25221"/>
                  <a:pt x="76084" y="28528"/>
                  <a:pt x="81223" y="35254"/>
                </a:cubicBezTo>
                <a:cubicBezTo>
                  <a:pt x="81890" y="36151"/>
                  <a:pt x="82892" y="36375"/>
                  <a:pt x="84093" y="35927"/>
                </a:cubicBezTo>
                <a:cubicBezTo>
                  <a:pt x="113592" y="27239"/>
                  <a:pt x="113592" y="27239"/>
                  <a:pt x="113592" y="27239"/>
                </a:cubicBezTo>
                <a:cubicBezTo>
                  <a:pt x="114860" y="26903"/>
                  <a:pt x="115261" y="25894"/>
                  <a:pt x="114927" y="24100"/>
                </a:cubicBezTo>
                <a:cubicBezTo>
                  <a:pt x="109121" y="8014"/>
                  <a:pt x="91635" y="0"/>
                  <a:pt x="62602" y="0"/>
                </a:cubicBezTo>
                <a:cubicBezTo>
                  <a:pt x="43982" y="0"/>
                  <a:pt x="29365" y="3194"/>
                  <a:pt x="18754" y="9584"/>
                </a:cubicBezTo>
                <a:cubicBezTo>
                  <a:pt x="8142" y="15973"/>
                  <a:pt x="2803" y="24997"/>
                  <a:pt x="2803" y="36599"/>
                </a:cubicBezTo>
                <a:cubicBezTo>
                  <a:pt x="2803" y="47024"/>
                  <a:pt x="6807" y="55039"/>
                  <a:pt x="14816" y="60700"/>
                </a:cubicBezTo>
                <a:cubicBezTo>
                  <a:pt x="21156" y="65128"/>
                  <a:pt x="31434" y="68883"/>
                  <a:pt x="45583" y="71854"/>
                </a:cubicBezTo>
                <a:cubicBezTo>
                  <a:pt x="55728" y="73928"/>
                  <a:pt x="62536" y="75945"/>
                  <a:pt x="66206" y="77851"/>
                </a:cubicBezTo>
                <a:cubicBezTo>
                  <a:pt x="69810" y="79813"/>
                  <a:pt x="71612" y="82223"/>
                  <a:pt x="71612" y="85249"/>
                </a:cubicBezTo>
                <a:cubicBezTo>
                  <a:pt x="71612" y="91191"/>
                  <a:pt x="65873" y="94161"/>
                  <a:pt x="54393" y="94161"/>
                </a:cubicBezTo>
                <a:cubicBezTo>
                  <a:pt x="49588" y="94161"/>
                  <a:pt x="45183" y="92984"/>
                  <a:pt x="41112" y="90686"/>
                </a:cubicBezTo>
                <a:cubicBezTo>
                  <a:pt x="36974" y="88388"/>
                  <a:pt x="34238" y="85530"/>
                  <a:pt x="32836" y="82111"/>
                </a:cubicBezTo>
                <a:cubicBezTo>
                  <a:pt x="32502" y="81214"/>
                  <a:pt x="31701" y="80934"/>
                  <a:pt x="30433" y="81214"/>
                </a:cubicBezTo>
                <a:cubicBezTo>
                  <a:pt x="1468" y="90574"/>
                  <a:pt x="1468" y="90574"/>
                  <a:pt x="1468" y="90574"/>
                </a:cubicBezTo>
                <a:cubicBezTo>
                  <a:pt x="266" y="91022"/>
                  <a:pt x="0" y="92143"/>
                  <a:pt x="734" y="93937"/>
                </a:cubicBezTo>
                <a:cubicBezTo>
                  <a:pt x="10077" y="111312"/>
                  <a:pt x="29499" y="120000"/>
                  <a:pt x="58865" y="120000"/>
                </a:cubicBezTo>
                <a:cubicBezTo>
                  <a:pt x="78020" y="120000"/>
                  <a:pt x="92969" y="116244"/>
                  <a:pt x="103781" y="108734"/>
                </a:cubicBezTo>
                <a:cubicBezTo>
                  <a:pt x="114593" y="101223"/>
                  <a:pt x="120000" y="91191"/>
                  <a:pt x="120000" y="78524"/>
                </a:cubicBezTo>
                <a:cubicBezTo>
                  <a:pt x="120000" y="60364"/>
                  <a:pt x="105050" y="48706"/>
                  <a:pt x="75083" y="434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4" name="Google Shape;1444;p62"/>
          <p:cNvSpPr/>
          <p:nvPr/>
        </p:nvSpPr>
        <p:spPr>
          <a:xfrm>
            <a:off x="8067581" y="585263"/>
            <a:ext cx="182100" cy="197100"/>
          </a:xfrm>
          <a:custGeom>
            <a:rect b="b" l="l" r="r" t="t"/>
            <a:pathLst>
              <a:path extrusionOk="0" h="120000" w="120000">
                <a:moveTo>
                  <a:pt x="80928" y="0"/>
                </a:moveTo>
                <a:cubicBezTo>
                  <a:pt x="71176" y="0"/>
                  <a:pt x="62817" y="2028"/>
                  <a:pt x="55852" y="6028"/>
                </a:cubicBezTo>
                <a:cubicBezTo>
                  <a:pt x="48886" y="10028"/>
                  <a:pt x="44137" y="15420"/>
                  <a:pt x="41604" y="22202"/>
                </a:cubicBezTo>
                <a:cubicBezTo>
                  <a:pt x="41604" y="7188"/>
                  <a:pt x="41604" y="7188"/>
                  <a:pt x="41604" y="7188"/>
                </a:cubicBezTo>
                <a:cubicBezTo>
                  <a:pt x="41604" y="4695"/>
                  <a:pt x="40654" y="3478"/>
                  <a:pt x="38817" y="3478"/>
                </a:cubicBezTo>
                <a:cubicBezTo>
                  <a:pt x="1773" y="3478"/>
                  <a:pt x="1773" y="3478"/>
                  <a:pt x="1773" y="3478"/>
                </a:cubicBezTo>
                <a:cubicBezTo>
                  <a:pt x="633" y="3478"/>
                  <a:pt x="0" y="4405"/>
                  <a:pt x="0" y="6260"/>
                </a:cubicBezTo>
                <a:cubicBezTo>
                  <a:pt x="0" y="116811"/>
                  <a:pt x="0" y="116811"/>
                  <a:pt x="0" y="116811"/>
                </a:cubicBezTo>
                <a:cubicBezTo>
                  <a:pt x="0" y="118956"/>
                  <a:pt x="696" y="120000"/>
                  <a:pt x="2026" y="120000"/>
                </a:cubicBezTo>
                <a:cubicBezTo>
                  <a:pt x="41097" y="120000"/>
                  <a:pt x="41097" y="120000"/>
                  <a:pt x="41097" y="120000"/>
                </a:cubicBezTo>
                <a:cubicBezTo>
                  <a:pt x="42300" y="120000"/>
                  <a:pt x="42870" y="119188"/>
                  <a:pt x="42870" y="117449"/>
                </a:cubicBezTo>
                <a:cubicBezTo>
                  <a:pt x="42870" y="44579"/>
                  <a:pt x="42870" y="44579"/>
                  <a:pt x="42870" y="44579"/>
                </a:cubicBezTo>
                <a:cubicBezTo>
                  <a:pt x="46416" y="37159"/>
                  <a:pt x="52559" y="33507"/>
                  <a:pt x="61298" y="33507"/>
                </a:cubicBezTo>
                <a:cubicBezTo>
                  <a:pt x="71873" y="33507"/>
                  <a:pt x="77129" y="38550"/>
                  <a:pt x="77129" y="48695"/>
                </a:cubicBezTo>
                <a:cubicBezTo>
                  <a:pt x="77129" y="117449"/>
                  <a:pt x="77129" y="117449"/>
                  <a:pt x="77129" y="117449"/>
                </a:cubicBezTo>
                <a:cubicBezTo>
                  <a:pt x="77129" y="119188"/>
                  <a:pt x="77889" y="120000"/>
                  <a:pt x="79408" y="120000"/>
                </a:cubicBezTo>
                <a:cubicBezTo>
                  <a:pt x="117467" y="120000"/>
                  <a:pt x="117467" y="120000"/>
                  <a:pt x="117467" y="120000"/>
                </a:cubicBezTo>
                <a:cubicBezTo>
                  <a:pt x="119176" y="120000"/>
                  <a:pt x="120000" y="118840"/>
                  <a:pt x="120000" y="116579"/>
                </a:cubicBezTo>
                <a:cubicBezTo>
                  <a:pt x="120000" y="38086"/>
                  <a:pt x="120000" y="38086"/>
                  <a:pt x="120000" y="38086"/>
                </a:cubicBezTo>
                <a:cubicBezTo>
                  <a:pt x="120000" y="12695"/>
                  <a:pt x="106955" y="0"/>
                  <a:pt x="80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5" name="Google Shape;1445;p62"/>
          <p:cNvSpPr/>
          <p:nvPr/>
        </p:nvSpPr>
        <p:spPr>
          <a:xfrm>
            <a:off x="8266339" y="585263"/>
            <a:ext cx="173100" cy="204000"/>
          </a:xfrm>
          <a:custGeom>
            <a:rect b="b" l="l" r="r" t="t"/>
            <a:pathLst>
              <a:path extrusionOk="0" h="120000" w="120000">
                <a:moveTo>
                  <a:pt x="75150" y="43529"/>
                </a:moveTo>
                <a:cubicBezTo>
                  <a:pt x="63604" y="41568"/>
                  <a:pt x="55928" y="39887"/>
                  <a:pt x="51991" y="38487"/>
                </a:cubicBezTo>
                <a:cubicBezTo>
                  <a:pt x="48120" y="37086"/>
                  <a:pt x="46184" y="35238"/>
                  <a:pt x="46184" y="33053"/>
                </a:cubicBezTo>
                <a:cubicBezTo>
                  <a:pt x="46184" y="27843"/>
                  <a:pt x="51123" y="25210"/>
                  <a:pt x="61067" y="25210"/>
                </a:cubicBezTo>
                <a:cubicBezTo>
                  <a:pt x="69343" y="25210"/>
                  <a:pt x="76084" y="28571"/>
                  <a:pt x="81223" y="35238"/>
                </a:cubicBezTo>
                <a:cubicBezTo>
                  <a:pt x="81957" y="36134"/>
                  <a:pt x="82892" y="36358"/>
                  <a:pt x="84160" y="35910"/>
                </a:cubicBezTo>
                <a:cubicBezTo>
                  <a:pt x="113659" y="27226"/>
                  <a:pt x="113659" y="27226"/>
                  <a:pt x="113659" y="27226"/>
                </a:cubicBezTo>
                <a:cubicBezTo>
                  <a:pt x="114860" y="26946"/>
                  <a:pt x="115328" y="25882"/>
                  <a:pt x="114994" y="24089"/>
                </a:cubicBezTo>
                <a:cubicBezTo>
                  <a:pt x="109121" y="8067"/>
                  <a:pt x="91701" y="0"/>
                  <a:pt x="62602" y="0"/>
                </a:cubicBezTo>
                <a:cubicBezTo>
                  <a:pt x="44048" y="0"/>
                  <a:pt x="29432" y="3249"/>
                  <a:pt x="18820" y="9635"/>
                </a:cubicBezTo>
                <a:cubicBezTo>
                  <a:pt x="8142" y="16022"/>
                  <a:pt x="2869" y="24985"/>
                  <a:pt x="2869" y="36582"/>
                </a:cubicBezTo>
                <a:cubicBezTo>
                  <a:pt x="2869" y="47002"/>
                  <a:pt x="6874" y="55014"/>
                  <a:pt x="14816" y="60672"/>
                </a:cubicBezTo>
                <a:cubicBezTo>
                  <a:pt x="21156" y="65154"/>
                  <a:pt x="31434" y="68851"/>
                  <a:pt x="45650" y="71820"/>
                </a:cubicBezTo>
                <a:cubicBezTo>
                  <a:pt x="55728" y="73893"/>
                  <a:pt x="62602" y="75910"/>
                  <a:pt x="66206" y="77871"/>
                </a:cubicBezTo>
                <a:cubicBezTo>
                  <a:pt x="69810" y="79775"/>
                  <a:pt x="71679" y="82240"/>
                  <a:pt x="71679" y="85210"/>
                </a:cubicBezTo>
                <a:cubicBezTo>
                  <a:pt x="71679" y="91148"/>
                  <a:pt x="65873" y="94117"/>
                  <a:pt x="54393" y="94117"/>
                </a:cubicBezTo>
                <a:cubicBezTo>
                  <a:pt x="49588" y="94117"/>
                  <a:pt x="45183" y="92997"/>
                  <a:pt x="41112" y="90700"/>
                </a:cubicBezTo>
                <a:cubicBezTo>
                  <a:pt x="37041" y="88347"/>
                  <a:pt x="34304" y="85490"/>
                  <a:pt x="32903" y="82072"/>
                </a:cubicBezTo>
                <a:cubicBezTo>
                  <a:pt x="32502" y="81176"/>
                  <a:pt x="31701" y="80896"/>
                  <a:pt x="30500" y="81176"/>
                </a:cubicBezTo>
                <a:cubicBezTo>
                  <a:pt x="1535" y="90532"/>
                  <a:pt x="1535" y="90532"/>
                  <a:pt x="1535" y="90532"/>
                </a:cubicBezTo>
                <a:cubicBezTo>
                  <a:pt x="266" y="90980"/>
                  <a:pt x="0" y="92100"/>
                  <a:pt x="734" y="93893"/>
                </a:cubicBezTo>
                <a:cubicBezTo>
                  <a:pt x="10144" y="111316"/>
                  <a:pt x="29499" y="120000"/>
                  <a:pt x="58932" y="120000"/>
                </a:cubicBezTo>
                <a:cubicBezTo>
                  <a:pt x="78020" y="120000"/>
                  <a:pt x="92969" y="116246"/>
                  <a:pt x="103781" y="108739"/>
                </a:cubicBezTo>
                <a:cubicBezTo>
                  <a:pt x="114593" y="101232"/>
                  <a:pt x="120000" y="91148"/>
                  <a:pt x="120000" y="78543"/>
                </a:cubicBezTo>
                <a:cubicBezTo>
                  <a:pt x="120000" y="60392"/>
                  <a:pt x="105050" y="48739"/>
                  <a:pt x="75150" y="435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6" name="Google Shape;1446;p62"/>
          <p:cNvSpPr/>
          <p:nvPr/>
        </p:nvSpPr>
        <p:spPr>
          <a:xfrm>
            <a:off x="7863713" y="584497"/>
            <a:ext cx="187200" cy="201900"/>
          </a:xfrm>
          <a:custGeom>
            <a:rect b="b" l="l" r="r" t="t"/>
            <a:pathLst>
              <a:path extrusionOk="0" h="120000" w="120000">
                <a:moveTo>
                  <a:pt x="64530" y="0"/>
                </a:moveTo>
                <a:cubicBezTo>
                  <a:pt x="44930" y="0"/>
                  <a:pt x="29214" y="5487"/>
                  <a:pt x="17565" y="16520"/>
                </a:cubicBezTo>
                <a:cubicBezTo>
                  <a:pt x="5855" y="27553"/>
                  <a:pt x="0" y="41810"/>
                  <a:pt x="0" y="59179"/>
                </a:cubicBezTo>
                <a:cubicBezTo>
                  <a:pt x="0" y="77963"/>
                  <a:pt x="6163" y="92899"/>
                  <a:pt x="18428" y="104045"/>
                </a:cubicBezTo>
                <a:cubicBezTo>
                  <a:pt x="30200" y="114681"/>
                  <a:pt x="45546" y="120000"/>
                  <a:pt x="64530" y="120000"/>
                </a:cubicBezTo>
                <a:cubicBezTo>
                  <a:pt x="73220" y="120000"/>
                  <a:pt x="81848" y="118585"/>
                  <a:pt x="90539" y="115756"/>
                </a:cubicBezTo>
                <a:cubicBezTo>
                  <a:pt x="94545" y="114342"/>
                  <a:pt x="98428" y="112588"/>
                  <a:pt x="101818" y="110721"/>
                </a:cubicBezTo>
                <a:cubicBezTo>
                  <a:pt x="105208" y="109080"/>
                  <a:pt x="108412" y="106987"/>
                  <a:pt x="111432" y="104441"/>
                </a:cubicBezTo>
                <a:cubicBezTo>
                  <a:pt x="112788" y="102970"/>
                  <a:pt x="113035" y="101838"/>
                  <a:pt x="112172" y="101046"/>
                </a:cubicBezTo>
                <a:cubicBezTo>
                  <a:pt x="91587" y="82772"/>
                  <a:pt x="91587" y="82772"/>
                  <a:pt x="91587" y="82772"/>
                </a:cubicBezTo>
                <a:cubicBezTo>
                  <a:pt x="90662" y="82093"/>
                  <a:pt x="89799" y="82093"/>
                  <a:pt x="89121" y="82828"/>
                </a:cubicBezTo>
                <a:cubicBezTo>
                  <a:pt x="88813" y="83168"/>
                  <a:pt x="88443" y="83507"/>
                  <a:pt x="88073" y="83847"/>
                </a:cubicBezTo>
                <a:cubicBezTo>
                  <a:pt x="81664" y="89165"/>
                  <a:pt x="70508" y="89618"/>
                  <a:pt x="68351" y="89618"/>
                </a:cubicBezTo>
                <a:cubicBezTo>
                  <a:pt x="59044" y="89618"/>
                  <a:pt x="51956" y="87355"/>
                  <a:pt x="47334" y="83734"/>
                </a:cubicBezTo>
                <a:cubicBezTo>
                  <a:pt x="42773" y="80169"/>
                  <a:pt x="40431" y="75360"/>
                  <a:pt x="40246" y="69363"/>
                </a:cubicBezTo>
                <a:cubicBezTo>
                  <a:pt x="113590" y="69363"/>
                  <a:pt x="113590" y="69363"/>
                  <a:pt x="113590" y="69363"/>
                </a:cubicBezTo>
                <a:cubicBezTo>
                  <a:pt x="116363" y="69363"/>
                  <a:pt x="118027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4" y="23309"/>
                  <a:pt x="103543" y="13691"/>
                </a:cubicBezTo>
                <a:cubicBezTo>
                  <a:pt x="93066" y="4582"/>
                  <a:pt x="80061" y="0"/>
                  <a:pt x="64530" y="0"/>
                </a:cubicBezTo>
                <a:close/>
                <a:moveTo>
                  <a:pt x="40246" y="49504"/>
                </a:moveTo>
                <a:cubicBezTo>
                  <a:pt x="41848" y="36775"/>
                  <a:pt x="48751" y="30381"/>
                  <a:pt x="60832" y="30381"/>
                </a:cubicBezTo>
                <a:cubicBezTo>
                  <a:pt x="73775" y="30381"/>
                  <a:pt x="80739" y="36775"/>
                  <a:pt x="81725" y="49504"/>
                </a:cubicBezTo>
                <a:lnTo>
                  <a:pt x="40246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7" name="Google Shape;1447;p62"/>
          <p:cNvSpPr/>
          <p:nvPr/>
        </p:nvSpPr>
        <p:spPr>
          <a:xfrm>
            <a:off x="8452835" y="585263"/>
            <a:ext cx="187200" cy="201900"/>
          </a:xfrm>
          <a:custGeom>
            <a:rect b="b" l="l" r="r" t="t"/>
            <a:pathLst>
              <a:path extrusionOk="0" h="120000" w="120000">
                <a:moveTo>
                  <a:pt x="103535" y="13741"/>
                </a:moveTo>
                <a:cubicBezTo>
                  <a:pt x="93052" y="4580"/>
                  <a:pt x="80041" y="0"/>
                  <a:pt x="64501" y="0"/>
                </a:cubicBezTo>
                <a:cubicBezTo>
                  <a:pt x="44892" y="0"/>
                  <a:pt x="29229" y="5541"/>
                  <a:pt x="17512" y="16569"/>
                </a:cubicBezTo>
                <a:cubicBezTo>
                  <a:pt x="5796" y="27596"/>
                  <a:pt x="0" y="41790"/>
                  <a:pt x="0" y="59208"/>
                </a:cubicBezTo>
                <a:cubicBezTo>
                  <a:pt x="0" y="77983"/>
                  <a:pt x="6104" y="92912"/>
                  <a:pt x="18376" y="103996"/>
                </a:cubicBezTo>
                <a:cubicBezTo>
                  <a:pt x="30154" y="114627"/>
                  <a:pt x="45570" y="120000"/>
                  <a:pt x="64501" y="120000"/>
                </a:cubicBezTo>
                <a:cubicBezTo>
                  <a:pt x="73196" y="120000"/>
                  <a:pt x="81891" y="118529"/>
                  <a:pt x="90524" y="115702"/>
                </a:cubicBezTo>
                <a:cubicBezTo>
                  <a:pt x="94594" y="114288"/>
                  <a:pt x="98478" y="112591"/>
                  <a:pt x="101870" y="110725"/>
                </a:cubicBezTo>
                <a:cubicBezTo>
                  <a:pt x="105200" y="109029"/>
                  <a:pt x="108406" y="106936"/>
                  <a:pt x="111428" y="104392"/>
                </a:cubicBezTo>
                <a:cubicBezTo>
                  <a:pt x="112785" y="102978"/>
                  <a:pt x="113031" y="101847"/>
                  <a:pt x="112168" y="100999"/>
                </a:cubicBezTo>
                <a:cubicBezTo>
                  <a:pt x="91572" y="82733"/>
                  <a:pt x="91572" y="82733"/>
                  <a:pt x="91572" y="82733"/>
                </a:cubicBezTo>
                <a:cubicBezTo>
                  <a:pt x="90647" y="82054"/>
                  <a:pt x="89845" y="82054"/>
                  <a:pt x="89167" y="82789"/>
                </a:cubicBezTo>
                <a:cubicBezTo>
                  <a:pt x="88797" y="83129"/>
                  <a:pt x="88427" y="83468"/>
                  <a:pt x="88057" y="83864"/>
                </a:cubicBezTo>
                <a:cubicBezTo>
                  <a:pt x="81644" y="89123"/>
                  <a:pt x="70544" y="89575"/>
                  <a:pt x="68324" y="89575"/>
                </a:cubicBezTo>
                <a:cubicBezTo>
                  <a:pt x="59013" y="89575"/>
                  <a:pt x="51921" y="87313"/>
                  <a:pt x="47358" y="83751"/>
                </a:cubicBezTo>
                <a:cubicBezTo>
                  <a:pt x="42733" y="80131"/>
                  <a:pt x="40390" y="75325"/>
                  <a:pt x="40205" y="69330"/>
                </a:cubicBezTo>
                <a:cubicBezTo>
                  <a:pt x="113586" y="69330"/>
                  <a:pt x="113586" y="69330"/>
                  <a:pt x="113586" y="69330"/>
                </a:cubicBezTo>
                <a:cubicBezTo>
                  <a:pt x="116423" y="69330"/>
                  <a:pt x="118026" y="68426"/>
                  <a:pt x="118520" y="66616"/>
                </a:cubicBezTo>
                <a:cubicBezTo>
                  <a:pt x="119506" y="62601"/>
                  <a:pt x="120000" y="57455"/>
                  <a:pt x="120000" y="51347"/>
                </a:cubicBezTo>
                <a:cubicBezTo>
                  <a:pt x="120000" y="35852"/>
                  <a:pt x="114511" y="23355"/>
                  <a:pt x="103535" y="13741"/>
                </a:cubicBezTo>
                <a:close/>
                <a:moveTo>
                  <a:pt x="40205" y="49538"/>
                </a:moveTo>
                <a:cubicBezTo>
                  <a:pt x="41870" y="36757"/>
                  <a:pt x="48715" y="30367"/>
                  <a:pt x="60863" y="30367"/>
                </a:cubicBezTo>
                <a:cubicBezTo>
                  <a:pt x="73751" y="30367"/>
                  <a:pt x="80719" y="36757"/>
                  <a:pt x="81706" y="49538"/>
                </a:cubicBezTo>
                <a:lnTo>
                  <a:pt x="40205" y="495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8" name="Google Shape;1448;p62"/>
          <p:cNvSpPr/>
          <p:nvPr>
            <p:ph idx="2" type="pic"/>
          </p:nvPr>
        </p:nvSpPr>
        <p:spPr>
          <a:xfrm>
            <a:off x="4855657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49" name="Google Shape;1449;p62"/>
          <p:cNvSpPr/>
          <p:nvPr>
            <p:ph idx="3" type="pic"/>
          </p:nvPr>
        </p:nvSpPr>
        <p:spPr>
          <a:xfrm>
            <a:off x="6131074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50" name="Google Shape;1450;p62"/>
          <p:cNvSpPr/>
          <p:nvPr>
            <p:ph idx="4" type="pic"/>
          </p:nvPr>
        </p:nvSpPr>
        <p:spPr>
          <a:xfrm>
            <a:off x="7406491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51" name="Google Shape;1451;p62"/>
          <p:cNvSpPr txBox="1"/>
          <p:nvPr>
            <p:ph idx="1" type="body"/>
          </p:nvPr>
        </p:nvSpPr>
        <p:spPr>
          <a:xfrm>
            <a:off x="4855657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52" name="Google Shape;1452;p62"/>
          <p:cNvSpPr txBox="1"/>
          <p:nvPr/>
        </p:nvSpPr>
        <p:spPr>
          <a:xfrm rot="-5400000">
            <a:off x="3189575" y="3537948"/>
            <a:ext cx="2305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Contactez-nous</a:t>
            </a:r>
            <a:endParaRPr sz="1100">
              <a:solidFill>
                <a:srgbClr val="FFFF00"/>
              </a:solidFill>
            </a:endParaRPr>
          </a:p>
        </p:txBody>
      </p:sp>
      <p:sp>
        <p:nvSpPr>
          <p:cNvPr id="1453" name="Google Shape;1453;p62"/>
          <p:cNvSpPr txBox="1"/>
          <p:nvPr>
            <p:ph idx="5" type="body"/>
          </p:nvPr>
        </p:nvSpPr>
        <p:spPr>
          <a:xfrm>
            <a:off x="6131074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54" name="Google Shape;1454;p62"/>
          <p:cNvSpPr txBox="1"/>
          <p:nvPr>
            <p:ph idx="6" type="body"/>
          </p:nvPr>
        </p:nvSpPr>
        <p:spPr>
          <a:xfrm>
            <a:off x="7406491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FR WHITE">
  <p:cSld name="Conclusion_1_1_2">
    <p:bg>
      <p:bgPr>
        <a:solidFill>
          <a:srgbClr val="0A3845"/>
        </a:solidFill>
      </p:bgPr>
    </p:bg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63"/>
          <p:cNvSpPr txBox="1"/>
          <p:nvPr/>
        </p:nvSpPr>
        <p:spPr>
          <a:xfrm>
            <a:off x="419100" y="857250"/>
            <a:ext cx="36861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Merci de votre</a:t>
            </a:r>
            <a:endParaRPr b="1" sz="36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attention !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57" name="Google Shape;1457;p63"/>
          <p:cNvSpPr/>
          <p:nvPr/>
        </p:nvSpPr>
        <p:spPr>
          <a:xfrm>
            <a:off x="7572729" y="781467"/>
            <a:ext cx="128700" cy="63900"/>
          </a:xfrm>
          <a:custGeom>
            <a:rect b="b" l="l" r="r" t="t"/>
            <a:pathLst>
              <a:path extrusionOk="0" h="120000" w="120000">
                <a:moveTo>
                  <a:pt x="89977" y="0"/>
                </a:moveTo>
                <a:cubicBezTo>
                  <a:pt x="30022" y="0"/>
                  <a:pt x="30022" y="0"/>
                  <a:pt x="30022" y="0"/>
                </a:cubicBezTo>
                <a:cubicBezTo>
                  <a:pt x="13442" y="0"/>
                  <a:pt x="0" y="26905"/>
                  <a:pt x="0" y="60089"/>
                </a:cubicBezTo>
                <a:cubicBezTo>
                  <a:pt x="0" y="93094"/>
                  <a:pt x="13442" y="120000"/>
                  <a:pt x="30022" y="120000"/>
                </a:cubicBezTo>
                <a:cubicBezTo>
                  <a:pt x="89977" y="120000"/>
                  <a:pt x="89977" y="120000"/>
                  <a:pt x="89977" y="120000"/>
                </a:cubicBezTo>
                <a:cubicBezTo>
                  <a:pt x="106557" y="120000"/>
                  <a:pt x="120000" y="93094"/>
                  <a:pt x="120000" y="60089"/>
                </a:cubicBezTo>
                <a:cubicBezTo>
                  <a:pt x="120000" y="26905"/>
                  <a:pt x="106557" y="0"/>
                  <a:pt x="8997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58" name="Google Shape;1458;p63"/>
          <p:cNvSpPr/>
          <p:nvPr/>
        </p:nvSpPr>
        <p:spPr>
          <a:xfrm>
            <a:off x="6678060" y="584497"/>
            <a:ext cx="295500" cy="197100"/>
          </a:xfrm>
          <a:custGeom>
            <a:rect b="b" l="l" r="r" t="t"/>
            <a:pathLst>
              <a:path extrusionOk="0" h="120000" w="120000">
                <a:moveTo>
                  <a:pt x="95437" y="0"/>
                </a:moveTo>
                <a:cubicBezTo>
                  <a:pt x="89736" y="0"/>
                  <a:pt x="84698" y="1971"/>
                  <a:pt x="80364" y="5855"/>
                </a:cubicBezTo>
                <a:cubicBezTo>
                  <a:pt x="75990" y="9797"/>
                  <a:pt x="73218" y="15246"/>
                  <a:pt x="71968" y="22144"/>
                </a:cubicBezTo>
                <a:cubicBezTo>
                  <a:pt x="68844" y="7362"/>
                  <a:pt x="61073" y="0"/>
                  <a:pt x="48656" y="0"/>
                </a:cubicBezTo>
                <a:cubicBezTo>
                  <a:pt x="43150" y="0"/>
                  <a:pt x="38346" y="2028"/>
                  <a:pt x="34285" y="5971"/>
                </a:cubicBezTo>
                <a:cubicBezTo>
                  <a:pt x="30185" y="9971"/>
                  <a:pt x="27295" y="15362"/>
                  <a:pt x="25655" y="22144"/>
                </a:cubicBezTo>
                <a:cubicBezTo>
                  <a:pt x="25655" y="6202"/>
                  <a:pt x="25655" y="6202"/>
                  <a:pt x="25655" y="6202"/>
                </a:cubicBezTo>
                <a:cubicBezTo>
                  <a:pt x="25655" y="4405"/>
                  <a:pt x="25187" y="3478"/>
                  <a:pt x="24249" y="3478"/>
                </a:cubicBezTo>
                <a:cubicBezTo>
                  <a:pt x="1093" y="3478"/>
                  <a:pt x="1093" y="3478"/>
                  <a:pt x="1093" y="3478"/>
                </a:cubicBezTo>
                <a:cubicBezTo>
                  <a:pt x="351" y="3478"/>
                  <a:pt x="0" y="4405"/>
                  <a:pt x="0" y="6202"/>
                </a:cubicBezTo>
                <a:cubicBezTo>
                  <a:pt x="0" y="116753"/>
                  <a:pt x="0" y="116753"/>
                  <a:pt x="0" y="116753"/>
                </a:cubicBezTo>
                <a:cubicBezTo>
                  <a:pt x="0" y="118898"/>
                  <a:pt x="390" y="120000"/>
                  <a:pt x="1249" y="120000"/>
                </a:cubicBezTo>
                <a:cubicBezTo>
                  <a:pt x="25343" y="120000"/>
                  <a:pt x="25343" y="120000"/>
                  <a:pt x="25343" y="120000"/>
                </a:cubicBezTo>
                <a:cubicBezTo>
                  <a:pt x="26046" y="120000"/>
                  <a:pt x="26436" y="119130"/>
                  <a:pt x="26436" y="117449"/>
                </a:cubicBezTo>
                <a:cubicBezTo>
                  <a:pt x="26436" y="47652"/>
                  <a:pt x="26436" y="47652"/>
                  <a:pt x="26436" y="47652"/>
                </a:cubicBezTo>
                <a:cubicBezTo>
                  <a:pt x="26436" y="43884"/>
                  <a:pt x="27920" y="39014"/>
                  <a:pt x="29990" y="36811"/>
                </a:cubicBezTo>
                <a:cubicBezTo>
                  <a:pt x="32059" y="34550"/>
                  <a:pt x="34402" y="33449"/>
                  <a:pt x="36980" y="33449"/>
                </a:cubicBezTo>
                <a:cubicBezTo>
                  <a:pt x="43501" y="33449"/>
                  <a:pt x="46781" y="39478"/>
                  <a:pt x="46781" y="51478"/>
                </a:cubicBezTo>
                <a:cubicBezTo>
                  <a:pt x="46781" y="117449"/>
                  <a:pt x="46781" y="117449"/>
                  <a:pt x="46781" y="117449"/>
                </a:cubicBezTo>
                <a:cubicBezTo>
                  <a:pt x="46781" y="119130"/>
                  <a:pt x="47250" y="120000"/>
                  <a:pt x="48187" y="120000"/>
                </a:cubicBezTo>
                <a:cubicBezTo>
                  <a:pt x="71812" y="120000"/>
                  <a:pt x="71812" y="120000"/>
                  <a:pt x="71812" y="120000"/>
                </a:cubicBezTo>
                <a:cubicBezTo>
                  <a:pt x="72749" y="120000"/>
                  <a:pt x="73218" y="118840"/>
                  <a:pt x="73218" y="116521"/>
                </a:cubicBezTo>
                <a:cubicBezTo>
                  <a:pt x="73218" y="47652"/>
                  <a:pt x="73218" y="47652"/>
                  <a:pt x="73218" y="47652"/>
                </a:cubicBezTo>
                <a:cubicBezTo>
                  <a:pt x="73218" y="43768"/>
                  <a:pt x="74975" y="38666"/>
                  <a:pt x="76928" y="36579"/>
                </a:cubicBezTo>
                <a:cubicBezTo>
                  <a:pt x="78919" y="34492"/>
                  <a:pt x="81184" y="33449"/>
                  <a:pt x="83761" y="33449"/>
                </a:cubicBezTo>
                <a:cubicBezTo>
                  <a:pt x="90322" y="33449"/>
                  <a:pt x="93563" y="39478"/>
                  <a:pt x="93563" y="51478"/>
                </a:cubicBezTo>
                <a:cubicBezTo>
                  <a:pt x="93563" y="117449"/>
                  <a:pt x="93563" y="117449"/>
                  <a:pt x="93563" y="117449"/>
                </a:cubicBezTo>
                <a:cubicBezTo>
                  <a:pt x="93563" y="119130"/>
                  <a:pt x="94031" y="120000"/>
                  <a:pt x="94969" y="120000"/>
                </a:cubicBezTo>
                <a:cubicBezTo>
                  <a:pt x="118594" y="120000"/>
                  <a:pt x="118594" y="120000"/>
                  <a:pt x="118594" y="120000"/>
                </a:cubicBezTo>
                <a:cubicBezTo>
                  <a:pt x="119531" y="120000"/>
                  <a:pt x="120000" y="118840"/>
                  <a:pt x="120000" y="116521"/>
                </a:cubicBezTo>
                <a:cubicBezTo>
                  <a:pt x="120000" y="36927"/>
                  <a:pt x="120000" y="36927"/>
                  <a:pt x="120000" y="36927"/>
                </a:cubicBezTo>
                <a:cubicBezTo>
                  <a:pt x="120000" y="12289"/>
                  <a:pt x="111799" y="0"/>
                  <a:pt x="954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59" name="Google Shape;1459;p63"/>
          <p:cNvSpPr/>
          <p:nvPr/>
        </p:nvSpPr>
        <p:spPr>
          <a:xfrm>
            <a:off x="6994336" y="587818"/>
            <a:ext cx="205500" cy="196500"/>
          </a:xfrm>
          <a:custGeom>
            <a:rect b="b" l="l" r="r" t="t"/>
            <a:pathLst>
              <a:path extrusionOk="0" h="120000" w="120000">
                <a:moveTo>
                  <a:pt x="118427" y="1396"/>
                </a:moveTo>
                <a:cubicBezTo>
                  <a:pt x="84005" y="1396"/>
                  <a:pt x="84005" y="1396"/>
                  <a:pt x="84005" y="1396"/>
                </a:cubicBezTo>
                <a:cubicBezTo>
                  <a:pt x="82826" y="1396"/>
                  <a:pt x="82264" y="2327"/>
                  <a:pt x="82264" y="4131"/>
                </a:cubicBezTo>
                <a:cubicBezTo>
                  <a:pt x="82264" y="18273"/>
                  <a:pt x="82264" y="18273"/>
                  <a:pt x="82264" y="18273"/>
                </a:cubicBezTo>
                <a:cubicBezTo>
                  <a:pt x="80467" y="13326"/>
                  <a:pt x="76874" y="9194"/>
                  <a:pt x="71483" y="5761"/>
                </a:cubicBezTo>
                <a:cubicBezTo>
                  <a:pt x="65699" y="1920"/>
                  <a:pt x="59241" y="0"/>
                  <a:pt x="52054" y="0"/>
                </a:cubicBezTo>
                <a:cubicBezTo>
                  <a:pt x="37622" y="0"/>
                  <a:pt x="25381" y="5528"/>
                  <a:pt x="15386" y="16644"/>
                </a:cubicBezTo>
                <a:cubicBezTo>
                  <a:pt x="5109" y="28225"/>
                  <a:pt x="0" y="42599"/>
                  <a:pt x="0" y="59767"/>
                </a:cubicBezTo>
                <a:cubicBezTo>
                  <a:pt x="0" y="78273"/>
                  <a:pt x="5053" y="93055"/>
                  <a:pt x="15161" y="103996"/>
                </a:cubicBezTo>
                <a:cubicBezTo>
                  <a:pt x="24875" y="114645"/>
                  <a:pt x="37398" y="120000"/>
                  <a:pt x="52728" y="120000"/>
                </a:cubicBezTo>
                <a:cubicBezTo>
                  <a:pt x="60028" y="120000"/>
                  <a:pt x="66485" y="118428"/>
                  <a:pt x="72157" y="115344"/>
                </a:cubicBezTo>
                <a:cubicBezTo>
                  <a:pt x="78446" y="111968"/>
                  <a:pt x="82489" y="107371"/>
                  <a:pt x="84230" y="101668"/>
                </a:cubicBezTo>
                <a:cubicBezTo>
                  <a:pt x="84230" y="116275"/>
                  <a:pt x="84230" y="116275"/>
                  <a:pt x="84230" y="116275"/>
                </a:cubicBezTo>
                <a:cubicBezTo>
                  <a:pt x="84230" y="117672"/>
                  <a:pt x="85016" y="118370"/>
                  <a:pt x="86476" y="118370"/>
                </a:cubicBezTo>
                <a:cubicBezTo>
                  <a:pt x="118203" y="118370"/>
                  <a:pt x="118203" y="118370"/>
                  <a:pt x="118203" y="118370"/>
                </a:cubicBezTo>
                <a:cubicBezTo>
                  <a:pt x="119438" y="118370"/>
                  <a:pt x="120000" y="117264"/>
                  <a:pt x="120000" y="115111"/>
                </a:cubicBezTo>
                <a:cubicBezTo>
                  <a:pt x="120000" y="3433"/>
                  <a:pt x="120000" y="3433"/>
                  <a:pt x="120000" y="3433"/>
                </a:cubicBezTo>
                <a:cubicBezTo>
                  <a:pt x="120000" y="2095"/>
                  <a:pt x="119494" y="1396"/>
                  <a:pt x="118427" y="1396"/>
                </a:cubicBezTo>
                <a:close/>
                <a:moveTo>
                  <a:pt x="75751" y="77924"/>
                </a:moveTo>
                <a:cubicBezTo>
                  <a:pt x="71427" y="82521"/>
                  <a:pt x="66148" y="84791"/>
                  <a:pt x="59859" y="84791"/>
                </a:cubicBezTo>
                <a:cubicBezTo>
                  <a:pt x="53458" y="84791"/>
                  <a:pt x="48067" y="82521"/>
                  <a:pt x="43687" y="78040"/>
                </a:cubicBezTo>
                <a:cubicBezTo>
                  <a:pt x="39307" y="73559"/>
                  <a:pt x="37061" y="67856"/>
                  <a:pt x="37061" y="60931"/>
                </a:cubicBezTo>
                <a:cubicBezTo>
                  <a:pt x="37061" y="53656"/>
                  <a:pt x="39138" y="47720"/>
                  <a:pt x="43238" y="43064"/>
                </a:cubicBezTo>
                <a:cubicBezTo>
                  <a:pt x="47337" y="38467"/>
                  <a:pt x="52896" y="36139"/>
                  <a:pt x="59859" y="36139"/>
                </a:cubicBezTo>
                <a:cubicBezTo>
                  <a:pt x="66317" y="36139"/>
                  <a:pt x="71595" y="38351"/>
                  <a:pt x="75863" y="42715"/>
                </a:cubicBezTo>
                <a:cubicBezTo>
                  <a:pt x="80131" y="47138"/>
                  <a:pt x="82264" y="53016"/>
                  <a:pt x="82264" y="60465"/>
                </a:cubicBezTo>
                <a:cubicBezTo>
                  <a:pt x="82264" y="67565"/>
                  <a:pt x="80074" y="73385"/>
                  <a:pt x="75751" y="779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0" name="Google Shape;1460;p63"/>
          <p:cNvSpPr/>
          <p:nvPr/>
        </p:nvSpPr>
        <p:spPr>
          <a:xfrm>
            <a:off x="7229627" y="526505"/>
            <a:ext cx="197700" cy="255000"/>
          </a:xfrm>
          <a:custGeom>
            <a:rect b="b" l="l" r="r" t="t"/>
            <a:pathLst>
              <a:path extrusionOk="0" h="120000" w="120000">
                <a:moveTo>
                  <a:pt x="75620" y="67343"/>
                </a:moveTo>
                <a:cubicBezTo>
                  <a:pt x="115036" y="33179"/>
                  <a:pt x="115036" y="33179"/>
                  <a:pt x="115036" y="33179"/>
                </a:cubicBezTo>
                <a:cubicBezTo>
                  <a:pt x="116905" y="31074"/>
                  <a:pt x="116671" y="30000"/>
                  <a:pt x="114335" y="30000"/>
                </a:cubicBezTo>
                <a:cubicBezTo>
                  <a:pt x="76496" y="30000"/>
                  <a:pt x="76496" y="30000"/>
                  <a:pt x="76496" y="30000"/>
                </a:cubicBezTo>
                <a:cubicBezTo>
                  <a:pt x="75270" y="30000"/>
                  <a:pt x="74335" y="30447"/>
                  <a:pt x="73693" y="31432"/>
                </a:cubicBezTo>
                <a:cubicBezTo>
                  <a:pt x="59795" y="46835"/>
                  <a:pt x="46773" y="58432"/>
                  <a:pt x="39532" y="66179"/>
                </a:cubicBezTo>
                <a:cubicBezTo>
                  <a:pt x="39532" y="2283"/>
                  <a:pt x="39532" y="2283"/>
                  <a:pt x="39532" y="2283"/>
                </a:cubicBezTo>
                <a:cubicBezTo>
                  <a:pt x="39532" y="761"/>
                  <a:pt x="38832" y="0"/>
                  <a:pt x="37430" y="0"/>
                </a:cubicBezTo>
                <a:cubicBezTo>
                  <a:pt x="1635" y="0"/>
                  <a:pt x="1635" y="0"/>
                  <a:pt x="1635" y="0"/>
                </a:cubicBezTo>
                <a:cubicBezTo>
                  <a:pt x="525" y="0"/>
                  <a:pt x="0" y="761"/>
                  <a:pt x="0" y="2283"/>
                </a:cubicBezTo>
                <a:cubicBezTo>
                  <a:pt x="0" y="117492"/>
                  <a:pt x="0" y="117492"/>
                  <a:pt x="0" y="117492"/>
                </a:cubicBezTo>
                <a:cubicBezTo>
                  <a:pt x="0" y="119149"/>
                  <a:pt x="642" y="120000"/>
                  <a:pt x="1868" y="120000"/>
                </a:cubicBezTo>
                <a:cubicBezTo>
                  <a:pt x="37664" y="120000"/>
                  <a:pt x="37664" y="120000"/>
                  <a:pt x="37664" y="120000"/>
                </a:cubicBezTo>
                <a:cubicBezTo>
                  <a:pt x="38890" y="120000"/>
                  <a:pt x="39532" y="119328"/>
                  <a:pt x="39532" y="118029"/>
                </a:cubicBezTo>
                <a:cubicBezTo>
                  <a:pt x="39532" y="98417"/>
                  <a:pt x="39532" y="98417"/>
                  <a:pt x="39532" y="98417"/>
                </a:cubicBezTo>
                <a:cubicBezTo>
                  <a:pt x="52437" y="87044"/>
                  <a:pt x="52437" y="87044"/>
                  <a:pt x="52437" y="87044"/>
                </a:cubicBezTo>
                <a:cubicBezTo>
                  <a:pt x="71824" y="117492"/>
                  <a:pt x="71824" y="117492"/>
                  <a:pt x="71824" y="117492"/>
                </a:cubicBezTo>
                <a:cubicBezTo>
                  <a:pt x="73051" y="119149"/>
                  <a:pt x="74394" y="120000"/>
                  <a:pt x="75795" y="120000"/>
                </a:cubicBezTo>
                <a:cubicBezTo>
                  <a:pt x="116671" y="120000"/>
                  <a:pt x="116671" y="120000"/>
                  <a:pt x="116671" y="120000"/>
                </a:cubicBezTo>
                <a:cubicBezTo>
                  <a:pt x="119299" y="120000"/>
                  <a:pt x="120000" y="119283"/>
                  <a:pt x="118715" y="117850"/>
                </a:cubicBezTo>
                <a:lnTo>
                  <a:pt x="75620" y="673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1" name="Google Shape;1461;p63"/>
          <p:cNvSpPr/>
          <p:nvPr/>
        </p:nvSpPr>
        <p:spPr>
          <a:xfrm>
            <a:off x="7412802" y="584497"/>
            <a:ext cx="186900" cy="201900"/>
          </a:xfrm>
          <a:custGeom>
            <a:rect b="b" l="l" r="r" t="t"/>
            <a:pathLst>
              <a:path extrusionOk="0" h="120000" w="120000">
                <a:moveTo>
                  <a:pt x="64501" y="0"/>
                </a:moveTo>
                <a:cubicBezTo>
                  <a:pt x="44892" y="0"/>
                  <a:pt x="29229" y="5487"/>
                  <a:pt x="17512" y="16520"/>
                </a:cubicBezTo>
                <a:cubicBezTo>
                  <a:pt x="5796" y="27553"/>
                  <a:pt x="0" y="41810"/>
                  <a:pt x="0" y="59179"/>
                </a:cubicBezTo>
                <a:cubicBezTo>
                  <a:pt x="0" y="77963"/>
                  <a:pt x="6104" y="92899"/>
                  <a:pt x="18376" y="104045"/>
                </a:cubicBezTo>
                <a:cubicBezTo>
                  <a:pt x="30154" y="114681"/>
                  <a:pt x="45570" y="120000"/>
                  <a:pt x="64501" y="120000"/>
                </a:cubicBezTo>
                <a:cubicBezTo>
                  <a:pt x="73196" y="120000"/>
                  <a:pt x="81891" y="118585"/>
                  <a:pt x="90524" y="115756"/>
                </a:cubicBezTo>
                <a:cubicBezTo>
                  <a:pt x="97923" y="113154"/>
                  <a:pt x="104830" y="109476"/>
                  <a:pt x="109085" y="106025"/>
                </a:cubicBezTo>
                <a:cubicBezTo>
                  <a:pt x="111181" y="104384"/>
                  <a:pt x="111613" y="102687"/>
                  <a:pt x="110318" y="100876"/>
                </a:cubicBezTo>
                <a:cubicBezTo>
                  <a:pt x="105570" y="94087"/>
                  <a:pt x="101993" y="91258"/>
                  <a:pt x="94717" y="82942"/>
                </a:cubicBezTo>
                <a:cubicBezTo>
                  <a:pt x="92929" y="81244"/>
                  <a:pt x="91942" y="81357"/>
                  <a:pt x="90339" y="82545"/>
                </a:cubicBezTo>
                <a:cubicBezTo>
                  <a:pt x="83926" y="87864"/>
                  <a:pt x="74121" y="89448"/>
                  <a:pt x="65241" y="89448"/>
                </a:cubicBezTo>
                <a:cubicBezTo>
                  <a:pt x="57903" y="89448"/>
                  <a:pt x="51921" y="87355"/>
                  <a:pt x="47358" y="83734"/>
                </a:cubicBezTo>
                <a:cubicBezTo>
                  <a:pt x="42733" y="80169"/>
                  <a:pt x="40390" y="75360"/>
                  <a:pt x="40205" y="69363"/>
                </a:cubicBezTo>
                <a:cubicBezTo>
                  <a:pt x="113586" y="69363"/>
                  <a:pt x="113586" y="69363"/>
                  <a:pt x="113586" y="69363"/>
                </a:cubicBezTo>
                <a:cubicBezTo>
                  <a:pt x="116423" y="69363"/>
                  <a:pt x="118026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1" y="23309"/>
                  <a:pt x="103535" y="13691"/>
                </a:cubicBezTo>
                <a:cubicBezTo>
                  <a:pt x="93052" y="4582"/>
                  <a:pt x="80041" y="0"/>
                  <a:pt x="64501" y="0"/>
                </a:cubicBezTo>
                <a:close/>
                <a:moveTo>
                  <a:pt x="40205" y="49504"/>
                </a:moveTo>
                <a:cubicBezTo>
                  <a:pt x="41870" y="36775"/>
                  <a:pt x="48715" y="30381"/>
                  <a:pt x="60863" y="30381"/>
                </a:cubicBezTo>
                <a:cubicBezTo>
                  <a:pt x="73751" y="30381"/>
                  <a:pt x="80719" y="36775"/>
                  <a:pt x="81706" y="49504"/>
                </a:cubicBezTo>
                <a:lnTo>
                  <a:pt x="40205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2" name="Google Shape;1462;p63"/>
          <p:cNvSpPr/>
          <p:nvPr/>
        </p:nvSpPr>
        <p:spPr>
          <a:xfrm>
            <a:off x="7681049" y="584497"/>
            <a:ext cx="173100" cy="204000"/>
          </a:xfrm>
          <a:custGeom>
            <a:rect b="b" l="l" r="r" t="t"/>
            <a:pathLst>
              <a:path extrusionOk="0" h="120000" w="120000">
                <a:moveTo>
                  <a:pt x="75083" y="43493"/>
                </a:moveTo>
                <a:cubicBezTo>
                  <a:pt x="63604" y="41588"/>
                  <a:pt x="55862" y="39906"/>
                  <a:pt x="51991" y="38505"/>
                </a:cubicBezTo>
                <a:cubicBezTo>
                  <a:pt x="48053" y="37048"/>
                  <a:pt x="46117" y="35254"/>
                  <a:pt x="46117" y="33012"/>
                </a:cubicBezTo>
                <a:cubicBezTo>
                  <a:pt x="46117" y="27800"/>
                  <a:pt x="51056" y="25221"/>
                  <a:pt x="61001" y="25221"/>
                </a:cubicBezTo>
                <a:cubicBezTo>
                  <a:pt x="69343" y="25221"/>
                  <a:pt x="76084" y="28528"/>
                  <a:pt x="81223" y="35254"/>
                </a:cubicBezTo>
                <a:cubicBezTo>
                  <a:pt x="81890" y="36151"/>
                  <a:pt x="82892" y="36375"/>
                  <a:pt x="84093" y="35927"/>
                </a:cubicBezTo>
                <a:cubicBezTo>
                  <a:pt x="113592" y="27239"/>
                  <a:pt x="113592" y="27239"/>
                  <a:pt x="113592" y="27239"/>
                </a:cubicBezTo>
                <a:cubicBezTo>
                  <a:pt x="114860" y="26903"/>
                  <a:pt x="115261" y="25894"/>
                  <a:pt x="114927" y="24100"/>
                </a:cubicBezTo>
                <a:cubicBezTo>
                  <a:pt x="109121" y="8014"/>
                  <a:pt x="91635" y="0"/>
                  <a:pt x="62602" y="0"/>
                </a:cubicBezTo>
                <a:cubicBezTo>
                  <a:pt x="43982" y="0"/>
                  <a:pt x="29365" y="3194"/>
                  <a:pt x="18754" y="9584"/>
                </a:cubicBezTo>
                <a:cubicBezTo>
                  <a:pt x="8142" y="15973"/>
                  <a:pt x="2803" y="24997"/>
                  <a:pt x="2803" y="36599"/>
                </a:cubicBezTo>
                <a:cubicBezTo>
                  <a:pt x="2803" y="47024"/>
                  <a:pt x="6807" y="55039"/>
                  <a:pt x="14816" y="60700"/>
                </a:cubicBezTo>
                <a:cubicBezTo>
                  <a:pt x="21156" y="65128"/>
                  <a:pt x="31434" y="68883"/>
                  <a:pt x="45583" y="71854"/>
                </a:cubicBezTo>
                <a:cubicBezTo>
                  <a:pt x="55728" y="73928"/>
                  <a:pt x="62536" y="75945"/>
                  <a:pt x="66206" y="77851"/>
                </a:cubicBezTo>
                <a:cubicBezTo>
                  <a:pt x="69810" y="79813"/>
                  <a:pt x="71612" y="82223"/>
                  <a:pt x="71612" y="85249"/>
                </a:cubicBezTo>
                <a:cubicBezTo>
                  <a:pt x="71612" y="91191"/>
                  <a:pt x="65873" y="94161"/>
                  <a:pt x="54393" y="94161"/>
                </a:cubicBezTo>
                <a:cubicBezTo>
                  <a:pt x="49588" y="94161"/>
                  <a:pt x="45183" y="92984"/>
                  <a:pt x="41112" y="90686"/>
                </a:cubicBezTo>
                <a:cubicBezTo>
                  <a:pt x="36974" y="88388"/>
                  <a:pt x="34238" y="85530"/>
                  <a:pt x="32836" y="82111"/>
                </a:cubicBezTo>
                <a:cubicBezTo>
                  <a:pt x="32502" y="81214"/>
                  <a:pt x="31701" y="80934"/>
                  <a:pt x="30433" y="81214"/>
                </a:cubicBezTo>
                <a:cubicBezTo>
                  <a:pt x="1468" y="90574"/>
                  <a:pt x="1468" y="90574"/>
                  <a:pt x="1468" y="90574"/>
                </a:cubicBezTo>
                <a:cubicBezTo>
                  <a:pt x="266" y="91022"/>
                  <a:pt x="0" y="92143"/>
                  <a:pt x="734" y="93937"/>
                </a:cubicBezTo>
                <a:cubicBezTo>
                  <a:pt x="10077" y="111312"/>
                  <a:pt x="29499" y="120000"/>
                  <a:pt x="58865" y="120000"/>
                </a:cubicBezTo>
                <a:cubicBezTo>
                  <a:pt x="78020" y="120000"/>
                  <a:pt x="92969" y="116244"/>
                  <a:pt x="103781" y="108734"/>
                </a:cubicBezTo>
                <a:cubicBezTo>
                  <a:pt x="114593" y="101223"/>
                  <a:pt x="120000" y="91191"/>
                  <a:pt x="120000" y="78524"/>
                </a:cubicBezTo>
                <a:cubicBezTo>
                  <a:pt x="120000" y="60364"/>
                  <a:pt x="105050" y="48706"/>
                  <a:pt x="75083" y="434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3" name="Google Shape;1463;p63"/>
          <p:cNvSpPr/>
          <p:nvPr/>
        </p:nvSpPr>
        <p:spPr>
          <a:xfrm>
            <a:off x="8067581" y="585263"/>
            <a:ext cx="182100" cy="197100"/>
          </a:xfrm>
          <a:custGeom>
            <a:rect b="b" l="l" r="r" t="t"/>
            <a:pathLst>
              <a:path extrusionOk="0" h="120000" w="120000">
                <a:moveTo>
                  <a:pt x="80928" y="0"/>
                </a:moveTo>
                <a:cubicBezTo>
                  <a:pt x="71176" y="0"/>
                  <a:pt x="62817" y="2028"/>
                  <a:pt x="55852" y="6028"/>
                </a:cubicBezTo>
                <a:cubicBezTo>
                  <a:pt x="48886" y="10028"/>
                  <a:pt x="44137" y="15420"/>
                  <a:pt x="41604" y="22202"/>
                </a:cubicBezTo>
                <a:cubicBezTo>
                  <a:pt x="41604" y="7188"/>
                  <a:pt x="41604" y="7188"/>
                  <a:pt x="41604" y="7188"/>
                </a:cubicBezTo>
                <a:cubicBezTo>
                  <a:pt x="41604" y="4695"/>
                  <a:pt x="40654" y="3478"/>
                  <a:pt x="38817" y="3478"/>
                </a:cubicBezTo>
                <a:cubicBezTo>
                  <a:pt x="1773" y="3478"/>
                  <a:pt x="1773" y="3478"/>
                  <a:pt x="1773" y="3478"/>
                </a:cubicBezTo>
                <a:cubicBezTo>
                  <a:pt x="633" y="3478"/>
                  <a:pt x="0" y="4405"/>
                  <a:pt x="0" y="6260"/>
                </a:cubicBezTo>
                <a:cubicBezTo>
                  <a:pt x="0" y="116811"/>
                  <a:pt x="0" y="116811"/>
                  <a:pt x="0" y="116811"/>
                </a:cubicBezTo>
                <a:cubicBezTo>
                  <a:pt x="0" y="118956"/>
                  <a:pt x="696" y="120000"/>
                  <a:pt x="2026" y="120000"/>
                </a:cubicBezTo>
                <a:cubicBezTo>
                  <a:pt x="41097" y="120000"/>
                  <a:pt x="41097" y="120000"/>
                  <a:pt x="41097" y="120000"/>
                </a:cubicBezTo>
                <a:cubicBezTo>
                  <a:pt x="42300" y="120000"/>
                  <a:pt x="42870" y="119188"/>
                  <a:pt x="42870" y="117449"/>
                </a:cubicBezTo>
                <a:cubicBezTo>
                  <a:pt x="42870" y="44579"/>
                  <a:pt x="42870" y="44579"/>
                  <a:pt x="42870" y="44579"/>
                </a:cubicBezTo>
                <a:cubicBezTo>
                  <a:pt x="46416" y="37159"/>
                  <a:pt x="52559" y="33507"/>
                  <a:pt x="61298" y="33507"/>
                </a:cubicBezTo>
                <a:cubicBezTo>
                  <a:pt x="71873" y="33507"/>
                  <a:pt x="77129" y="38550"/>
                  <a:pt x="77129" y="48695"/>
                </a:cubicBezTo>
                <a:cubicBezTo>
                  <a:pt x="77129" y="117449"/>
                  <a:pt x="77129" y="117449"/>
                  <a:pt x="77129" y="117449"/>
                </a:cubicBezTo>
                <a:cubicBezTo>
                  <a:pt x="77129" y="119188"/>
                  <a:pt x="77889" y="120000"/>
                  <a:pt x="79408" y="120000"/>
                </a:cubicBezTo>
                <a:cubicBezTo>
                  <a:pt x="117467" y="120000"/>
                  <a:pt x="117467" y="120000"/>
                  <a:pt x="117467" y="120000"/>
                </a:cubicBezTo>
                <a:cubicBezTo>
                  <a:pt x="119176" y="120000"/>
                  <a:pt x="120000" y="118840"/>
                  <a:pt x="120000" y="116579"/>
                </a:cubicBezTo>
                <a:cubicBezTo>
                  <a:pt x="120000" y="38086"/>
                  <a:pt x="120000" y="38086"/>
                  <a:pt x="120000" y="38086"/>
                </a:cubicBezTo>
                <a:cubicBezTo>
                  <a:pt x="120000" y="12695"/>
                  <a:pt x="106955" y="0"/>
                  <a:pt x="80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4" name="Google Shape;1464;p63"/>
          <p:cNvSpPr/>
          <p:nvPr/>
        </p:nvSpPr>
        <p:spPr>
          <a:xfrm>
            <a:off x="8266339" y="585263"/>
            <a:ext cx="173100" cy="204000"/>
          </a:xfrm>
          <a:custGeom>
            <a:rect b="b" l="l" r="r" t="t"/>
            <a:pathLst>
              <a:path extrusionOk="0" h="120000" w="120000">
                <a:moveTo>
                  <a:pt x="75150" y="43529"/>
                </a:moveTo>
                <a:cubicBezTo>
                  <a:pt x="63604" y="41568"/>
                  <a:pt x="55928" y="39887"/>
                  <a:pt x="51991" y="38487"/>
                </a:cubicBezTo>
                <a:cubicBezTo>
                  <a:pt x="48120" y="37086"/>
                  <a:pt x="46184" y="35238"/>
                  <a:pt x="46184" y="33053"/>
                </a:cubicBezTo>
                <a:cubicBezTo>
                  <a:pt x="46184" y="27843"/>
                  <a:pt x="51123" y="25210"/>
                  <a:pt x="61067" y="25210"/>
                </a:cubicBezTo>
                <a:cubicBezTo>
                  <a:pt x="69343" y="25210"/>
                  <a:pt x="76084" y="28571"/>
                  <a:pt x="81223" y="35238"/>
                </a:cubicBezTo>
                <a:cubicBezTo>
                  <a:pt x="81957" y="36134"/>
                  <a:pt x="82892" y="36358"/>
                  <a:pt x="84160" y="35910"/>
                </a:cubicBezTo>
                <a:cubicBezTo>
                  <a:pt x="113659" y="27226"/>
                  <a:pt x="113659" y="27226"/>
                  <a:pt x="113659" y="27226"/>
                </a:cubicBezTo>
                <a:cubicBezTo>
                  <a:pt x="114860" y="26946"/>
                  <a:pt x="115328" y="25882"/>
                  <a:pt x="114994" y="24089"/>
                </a:cubicBezTo>
                <a:cubicBezTo>
                  <a:pt x="109121" y="8067"/>
                  <a:pt x="91701" y="0"/>
                  <a:pt x="62602" y="0"/>
                </a:cubicBezTo>
                <a:cubicBezTo>
                  <a:pt x="44048" y="0"/>
                  <a:pt x="29432" y="3249"/>
                  <a:pt x="18820" y="9635"/>
                </a:cubicBezTo>
                <a:cubicBezTo>
                  <a:pt x="8142" y="16022"/>
                  <a:pt x="2869" y="24985"/>
                  <a:pt x="2869" y="36582"/>
                </a:cubicBezTo>
                <a:cubicBezTo>
                  <a:pt x="2869" y="47002"/>
                  <a:pt x="6874" y="55014"/>
                  <a:pt x="14816" y="60672"/>
                </a:cubicBezTo>
                <a:cubicBezTo>
                  <a:pt x="21156" y="65154"/>
                  <a:pt x="31434" y="68851"/>
                  <a:pt x="45650" y="71820"/>
                </a:cubicBezTo>
                <a:cubicBezTo>
                  <a:pt x="55728" y="73893"/>
                  <a:pt x="62602" y="75910"/>
                  <a:pt x="66206" y="77871"/>
                </a:cubicBezTo>
                <a:cubicBezTo>
                  <a:pt x="69810" y="79775"/>
                  <a:pt x="71679" y="82240"/>
                  <a:pt x="71679" y="85210"/>
                </a:cubicBezTo>
                <a:cubicBezTo>
                  <a:pt x="71679" y="91148"/>
                  <a:pt x="65873" y="94117"/>
                  <a:pt x="54393" y="94117"/>
                </a:cubicBezTo>
                <a:cubicBezTo>
                  <a:pt x="49588" y="94117"/>
                  <a:pt x="45183" y="92997"/>
                  <a:pt x="41112" y="90700"/>
                </a:cubicBezTo>
                <a:cubicBezTo>
                  <a:pt x="37041" y="88347"/>
                  <a:pt x="34304" y="85490"/>
                  <a:pt x="32903" y="82072"/>
                </a:cubicBezTo>
                <a:cubicBezTo>
                  <a:pt x="32502" y="81176"/>
                  <a:pt x="31701" y="80896"/>
                  <a:pt x="30500" y="81176"/>
                </a:cubicBezTo>
                <a:cubicBezTo>
                  <a:pt x="1535" y="90532"/>
                  <a:pt x="1535" y="90532"/>
                  <a:pt x="1535" y="90532"/>
                </a:cubicBezTo>
                <a:cubicBezTo>
                  <a:pt x="266" y="90980"/>
                  <a:pt x="0" y="92100"/>
                  <a:pt x="734" y="93893"/>
                </a:cubicBezTo>
                <a:cubicBezTo>
                  <a:pt x="10144" y="111316"/>
                  <a:pt x="29499" y="120000"/>
                  <a:pt x="58932" y="120000"/>
                </a:cubicBezTo>
                <a:cubicBezTo>
                  <a:pt x="78020" y="120000"/>
                  <a:pt x="92969" y="116246"/>
                  <a:pt x="103781" y="108739"/>
                </a:cubicBezTo>
                <a:cubicBezTo>
                  <a:pt x="114593" y="101232"/>
                  <a:pt x="120000" y="91148"/>
                  <a:pt x="120000" y="78543"/>
                </a:cubicBezTo>
                <a:cubicBezTo>
                  <a:pt x="120000" y="60392"/>
                  <a:pt x="105050" y="48739"/>
                  <a:pt x="75150" y="435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5" name="Google Shape;1465;p63"/>
          <p:cNvSpPr/>
          <p:nvPr/>
        </p:nvSpPr>
        <p:spPr>
          <a:xfrm>
            <a:off x="7863713" y="584497"/>
            <a:ext cx="187200" cy="201900"/>
          </a:xfrm>
          <a:custGeom>
            <a:rect b="b" l="l" r="r" t="t"/>
            <a:pathLst>
              <a:path extrusionOk="0" h="120000" w="120000">
                <a:moveTo>
                  <a:pt x="64530" y="0"/>
                </a:moveTo>
                <a:cubicBezTo>
                  <a:pt x="44930" y="0"/>
                  <a:pt x="29214" y="5487"/>
                  <a:pt x="17565" y="16520"/>
                </a:cubicBezTo>
                <a:cubicBezTo>
                  <a:pt x="5855" y="27553"/>
                  <a:pt x="0" y="41810"/>
                  <a:pt x="0" y="59179"/>
                </a:cubicBezTo>
                <a:cubicBezTo>
                  <a:pt x="0" y="77963"/>
                  <a:pt x="6163" y="92899"/>
                  <a:pt x="18428" y="104045"/>
                </a:cubicBezTo>
                <a:cubicBezTo>
                  <a:pt x="30200" y="114681"/>
                  <a:pt x="45546" y="120000"/>
                  <a:pt x="64530" y="120000"/>
                </a:cubicBezTo>
                <a:cubicBezTo>
                  <a:pt x="73220" y="120000"/>
                  <a:pt x="81848" y="118585"/>
                  <a:pt x="90539" y="115756"/>
                </a:cubicBezTo>
                <a:cubicBezTo>
                  <a:pt x="94545" y="114342"/>
                  <a:pt x="98428" y="112588"/>
                  <a:pt x="101818" y="110721"/>
                </a:cubicBezTo>
                <a:cubicBezTo>
                  <a:pt x="105208" y="109080"/>
                  <a:pt x="108412" y="106987"/>
                  <a:pt x="111432" y="104441"/>
                </a:cubicBezTo>
                <a:cubicBezTo>
                  <a:pt x="112788" y="102970"/>
                  <a:pt x="113035" y="101838"/>
                  <a:pt x="112172" y="101046"/>
                </a:cubicBezTo>
                <a:cubicBezTo>
                  <a:pt x="91587" y="82772"/>
                  <a:pt x="91587" y="82772"/>
                  <a:pt x="91587" y="82772"/>
                </a:cubicBezTo>
                <a:cubicBezTo>
                  <a:pt x="90662" y="82093"/>
                  <a:pt x="89799" y="82093"/>
                  <a:pt x="89121" y="82828"/>
                </a:cubicBezTo>
                <a:cubicBezTo>
                  <a:pt x="88813" y="83168"/>
                  <a:pt x="88443" y="83507"/>
                  <a:pt x="88073" y="83847"/>
                </a:cubicBezTo>
                <a:cubicBezTo>
                  <a:pt x="81664" y="89165"/>
                  <a:pt x="70508" y="89618"/>
                  <a:pt x="68351" y="89618"/>
                </a:cubicBezTo>
                <a:cubicBezTo>
                  <a:pt x="59044" y="89618"/>
                  <a:pt x="51956" y="87355"/>
                  <a:pt x="47334" y="83734"/>
                </a:cubicBezTo>
                <a:cubicBezTo>
                  <a:pt x="42773" y="80169"/>
                  <a:pt x="40431" y="75360"/>
                  <a:pt x="40246" y="69363"/>
                </a:cubicBezTo>
                <a:cubicBezTo>
                  <a:pt x="113590" y="69363"/>
                  <a:pt x="113590" y="69363"/>
                  <a:pt x="113590" y="69363"/>
                </a:cubicBezTo>
                <a:cubicBezTo>
                  <a:pt x="116363" y="69363"/>
                  <a:pt x="118027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4" y="23309"/>
                  <a:pt x="103543" y="13691"/>
                </a:cubicBezTo>
                <a:cubicBezTo>
                  <a:pt x="93066" y="4582"/>
                  <a:pt x="80061" y="0"/>
                  <a:pt x="64530" y="0"/>
                </a:cubicBezTo>
                <a:close/>
                <a:moveTo>
                  <a:pt x="40246" y="49504"/>
                </a:moveTo>
                <a:cubicBezTo>
                  <a:pt x="41848" y="36775"/>
                  <a:pt x="48751" y="30381"/>
                  <a:pt x="60832" y="30381"/>
                </a:cubicBezTo>
                <a:cubicBezTo>
                  <a:pt x="73775" y="30381"/>
                  <a:pt x="80739" y="36775"/>
                  <a:pt x="81725" y="49504"/>
                </a:cubicBezTo>
                <a:lnTo>
                  <a:pt x="40246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6" name="Google Shape;1466;p63"/>
          <p:cNvSpPr/>
          <p:nvPr/>
        </p:nvSpPr>
        <p:spPr>
          <a:xfrm>
            <a:off x="8452835" y="585263"/>
            <a:ext cx="187200" cy="201900"/>
          </a:xfrm>
          <a:custGeom>
            <a:rect b="b" l="l" r="r" t="t"/>
            <a:pathLst>
              <a:path extrusionOk="0" h="120000" w="120000">
                <a:moveTo>
                  <a:pt x="103535" y="13741"/>
                </a:moveTo>
                <a:cubicBezTo>
                  <a:pt x="93052" y="4580"/>
                  <a:pt x="80041" y="0"/>
                  <a:pt x="64501" y="0"/>
                </a:cubicBezTo>
                <a:cubicBezTo>
                  <a:pt x="44892" y="0"/>
                  <a:pt x="29229" y="5541"/>
                  <a:pt x="17512" y="16569"/>
                </a:cubicBezTo>
                <a:cubicBezTo>
                  <a:pt x="5796" y="27596"/>
                  <a:pt x="0" y="41790"/>
                  <a:pt x="0" y="59208"/>
                </a:cubicBezTo>
                <a:cubicBezTo>
                  <a:pt x="0" y="77983"/>
                  <a:pt x="6104" y="92912"/>
                  <a:pt x="18376" y="103996"/>
                </a:cubicBezTo>
                <a:cubicBezTo>
                  <a:pt x="30154" y="114627"/>
                  <a:pt x="45570" y="120000"/>
                  <a:pt x="64501" y="120000"/>
                </a:cubicBezTo>
                <a:cubicBezTo>
                  <a:pt x="73196" y="120000"/>
                  <a:pt x="81891" y="118529"/>
                  <a:pt x="90524" y="115702"/>
                </a:cubicBezTo>
                <a:cubicBezTo>
                  <a:pt x="94594" y="114288"/>
                  <a:pt x="98478" y="112591"/>
                  <a:pt x="101870" y="110725"/>
                </a:cubicBezTo>
                <a:cubicBezTo>
                  <a:pt x="105200" y="109029"/>
                  <a:pt x="108406" y="106936"/>
                  <a:pt x="111428" y="104392"/>
                </a:cubicBezTo>
                <a:cubicBezTo>
                  <a:pt x="112785" y="102978"/>
                  <a:pt x="113031" y="101847"/>
                  <a:pt x="112168" y="100999"/>
                </a:cubicBezTo>
                <a:cubicBezTo>
                  <a:pt x="91572" y="82733"/>
                  <a:pt x="91572" y="82733"/>
                  <a:pt x="91572" y="82733"/>
                </a:cubicBezTo>
                <a:cubicBezTo>
                  <a:pt x="90647" y="82054"/>
                  <a:pt x="89845" y="82054"/>
                  <a:pt x="89167" y="82789"/>
                </a:cubicBezTo>
                <a:cubicBezTo>
                  <a:pt x="88797" y="83129"/>
                  <a:pt x="88427" y="83468"/>
                  <a:pt x="88057" y="83864"/>
                </a:cubicBezTo>
                <a:cubicBezTo>
                  <a:pt x="81644" y="89123"/>
                  <a:pt x="70544" y="89575"/>
                  <a:pt x="68324" y="89575"/>
                </a:cubicBezTo>
                <a:cubicBezTo>
                  <a:pt x="59013" y="89575"/>
                  <a:pt x="51921" y="87313"/>
                  <a:pt x="47358" y="83751"/>
                </a:cubicBezTo>
                <a:cubicBezTo>
                  <a:pt x="42733" y="80131"/>
                  <a:pt x="40390" y="75325"/>
                  <a:pt x="40205" y="69330"/>
                </a:cubicBezTo>
                <a:cubicBezTo>
                  <a:pt x="113586" y="69330"/>
                  <a:pt x="113586" y="69330"/>
                  <a:pt x="113586" y="69330"/>
                </a:cubicBezTo>
                <a:cubicBezTo>
                  <a:pt x="116423" y="69330"/>
                  <a:pt x="118026" y="68426"/>
                  <a:pt x="118520" y="66616"/>
                </a:cubicBezTo>
                <a:cubicBezTo>
                  <a:pt x="119506" y="62601"/>
                  <a:pt x="120000" y="57455"/>
                  <a:pt x="120000" y="51347"/>
                </a:cubicBezTo>
                <a:cubicBezTo>
                  <a:pt x="120000" y="35852"/>
                  <a:pt x="114511" y="23355"/>
                  <a:pt x="103535" y="13741"/>
                </a:cubicBezTo>
                <a:close/>
                <a:moveTo>
                  <a:pt x="40205" y="49538"/>
                </a:moveTo>
                <a:cubicBezTo>
                  <a:pt x="41870" y="36757"/>
                  <a:pt x="48715" y="30367"/>
                  <a:pt x="60863" y="30367"/>
                </a:cubicBezTo>
                <a:cubicBezTo>
                  <a:pt x="73751" y="30367"/>
                  <a:pt x="80719" y="36757"/>
                  <a:pt x="81706" y="49538"/>
                </a:cubicBezTo>
                <a:lnTo>
                  <a:pt x="40205" y="495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7" name="Google Shape;1467;p63"/>
          <p:cNvSpPr/>
          <p:nvPr>
            <p:ph idx="2" type="pic"/>
          </p:nvPr>
        </p:nvSpPr>
        <p:spPr>
          <a:xfrm>
            <a:off x="4855657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68" name="Google Shape;1468;p63"/>
          <p:cNvSpPr/>
          <p:nvPr>
            <p:ph idx="3" type="pic"/>
          </p:nvPr>
        </p:nvSpPr>
        <p:spPr>
          <a:xfrm>
            <a:off x="6131074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69" name="Google Shape;1469;p63"/>
          <p:cNvSpPr/>
          <p:nvPr>
            <p:ph idx="4" type="pic"/>
          </p:nvPr>
        </p:nvSpPr>
        <p:spPr>
          <a:xfrm>
            <a:off x="7406491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70" name="Google Shape;1470;p63"/>
          <p:cNvSpPr txBox="1"/>
          <p:nvPr>
            <p:ph idx="1" type="body"/>
          </p:nvPr>
        </p:nvSpPr>
        <p:spPr>
          <a:xfrm>
            <a:off x="4855657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71" name="Google Shape;1471;p63"/>
          <p:cNvSpPr txBox="1"/>
          <p:nvPr/>
        </p:nvSpPr>
        <p:spPr>
          <a:xfrm rot="-5400000">
            <a:off x="3189575" y="3537948"/>
            <a:ext cx="2305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Contactez-nous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72" name="Google Shape;1472;p63"/>
          <p:cNvSpPr txBox="1"/>
          <p:nvPr>
            <p:ph idx="5" type="body"/>
          </p:nvPr>
        </p:nvSpPr>
        <p:spPr>
          <a:xfrm>
            <a:off x="6131074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73" name="Google Shape;1473;p63"/>
          <p:cNvSpPr txBox="1"/>
          <p:nvPr>
            <p:ph idx="6" type="body"/>
          </p:nvPr>
        </p:nvSpPr>
        <p:spPr>
          <a:xfrm>
            <a:off x="7406491" y="39789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EN">
  <p:cSld name="Conclusion_1_1_1">
    <p:bg>
      <p:bgPr>
        <a:solidFill>
          <a:srgbClr val="0A3845"/>
        </a:solidFill>
      </p:bgPr>
    </p:bg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64"/>
          <p:cNvSpPr txBox="1"/>
          <p:nvPr/>
        </p:nvSpPr>
        <p:spPr>
          <a:xfrm>
            <a:off x="419100" y="857250"/>
            <a:ext cx="36861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Thanks for watching!</a:t>
            </a:r>
            <a:endParaRPr sz="1100">
              <a:solidFill>
                <a:srgbClr val="FFF30D"/>
              </a:solidFill>
            </a:endParaRPr>
          </a:p>
        </p:txBody>
      </p:sp>
      <p:sp>
        <p:nvSpPr>
          <p:cNvPr id="1476" name="Google Shape;1476;p64"/>
          <p:cNvSpPr/>
          <p:nvPr/>
        </p:nvSpPr>
        <p:spPr>
          <a:xfrm>
            <a:off x="7572729" y="781467"/>
            <a:ext cx="128700" cy="63900"/>
          </a:xfrm>
          <a:custGeom>
            <a:rect b="b" l="l" r="r" t="t"/>
            <a:pathLst>
              <a:path extrusionOk="0" h="120000" w="120000">
                <a:moveTo>
                  <a:pt x="89977" y="0"/>
                </a:moveTo>
                <a:cubicBezTo>
                  <a:pt x="30022" y="0"/>
                  <a:pt x="30022" y="0"/>
                  <a:pt x="30022" y="0"/>
                </a:cubicBezTo>
                <a:cubicBezTo>
                  <a:pt x="13442" y="0"/>
                  <a:pt x="0" y="26905"/>
                  <a:pt x="0" y="60089"/>
                </a:cubicBezTo>
                <a:cubicBezTo>
                  <a:pt x="0" y="93094"/>
                  <a:pt x="13442" y="120000"/>
                  <a:pt x="30022" y="120000"/>
                </a:cubicBezTo>
                <a:cubicBezTo>
                  <a:pt x="89977" y="120000"/>
                  <a:pt x="89977" y="120000"/>
                  <a:pt x="89977" y="120000"/>
                </a:cubicBezTo>
                <a:cubicBezTo>
                  <a:pt x="106557" y="120000"/>
                  <a:pt x="120000" y="93094"/>
                  <a:pt x="120000" y="60089"/>
                </a:cubicBezTo>
                <a:cubicBezTo>
                  <a:pt x="120000" y="26905"/>
                  <a:pt x="106557" y="0"/>
                  <a:pt x="89977" y="0"/>
                </a:cubicBezTo>
                <a:close/>
              </a:path>
            </a:pathLst>
          </a:custGeom>
          <a:solidFill>
            <a:srgbClr val="FFF30D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77" name="Google Shape;1477;p64"/>
          <p:cNvSpPr/>
          <p:nvPr/>
        </p:nvSpPr>
        <p:spPr>
          <a:xfrm>
            <a:off x="6678060" y="584497"/>
            <a:ext cx="295500" cy="197100"/>
          </a:xfrm>
          <a:custGeom>
            <a:rect b="b" l="l" r="r" t="t"/>
            <a:pathLst>
              <a:path extrusionOk="0" h="120000" w="120000">
                <a:moveTo>
                  <a:pt x="95437" y="0"/>
                </a:moveTo>
                <a:cubicBezTo>
                  <a:pt x="89736" y="0"/>
                  <a:pt x="84698" y="1971"/>
                  <a:pt x="80364" y="5855"/>
                </a:cubicBezTo>
                <a:cubicBezTo>
                  <a:pt x="75990" y="9797"/>
                  <a:pt x="73218" y="15246"/>
                  <a:pt x="71968" y="22144"/>
                </a:cubicBezTo>
                <a:cubicBezTo>
                  <a:pt x="68844" y="7362"/>
                  <a:pt x="61073" y="0"/>
                  <a:pt x="48656" y="0"/>
                </a:cubicBezTo>
                <a:cubicBezTo>
                  <a:pt x="43150" y="0"/>
                  <a:pt x="38346" y="2028"/>
                  <a:pt x="34285" y="5971"/>
                </a:cubicBezTo>
                <a:cubicBezTo>
                  <a:pt x="30185" y="9971"/>
                  <a:pt x="27295" y="15362"/>
                  <a:pt x="25655" y="22144"/>
                </a:cubicBezTo>
                <a:cubicBezTo>
                  <a:pt x="25655" y="6202"/>
                  <a:pt x="25655" y="6202"/>
                  <a:pt x="25655" y="6202"/>
                </a:cubicBezTo>
                <a:cubicBezTo>
                  <a:pt x="25655" y="4405"/>
                  <a:pt x="25187" y="3478"/>
                  <a:pt x="24249" y="3478"/>
                </a:cubicBezTo>
                <a:cubicBezTo>
                  <a:pt x="1093" y="3478"/>
                  <a:pt x="1093" y="3478"/>
                  <a:pt x="1093" y="3478"/>
                </a:cubicBezTo>
                <a:cubicBezTo>
                  <a:pt x="351" y="3478"/>
                  <a:pt x="0" y="4405"/>
                  <a:pt x="0" y="6202"/>
                </a:cubicBezTo>
                <a:cubicBezTo>
                  <a:pt x="0" y="116753"/>
                  <a:pt x="0" y="116753"/>
                  <a:pt x="0" y="116753"/>
                </a:cubicBezTo>
                <a:cubicBezTo>
                  <a:pt x="0" y="118898"/>
                  <a:pt x="390" y="120000"/>
                  <a:pt x="1249" y="120000"/>
                </a:cubicBezTo>
                <a:cubicBezTo>
                  <a:pt x="25343" y="120000"/>
                  <a:pt x="25343" y="120000"/>
                  <a:pt x="25343" y="120000"/>
                </a:cubicBezTo>
                <a:cubicBezTo>
                  <a:pt x="26046" y="120000"/>
                  <a:pt x="26436" y="119130"/>
                  <a:pt x="26436" y="117449"/>
                </a:cubicBezTo>
                <a:cubicBezTo>
                  <a:pt x="26436" y="47652"/>
                  <a:pt x="26436" y="47652"/>
                  <a:pt x="26436" y="47652"/>
                </a:cubicBezTo>
                <a:cubicBezTo>
                  <a:pt x="26436" y="43884"/>
                  <a:pt x="27920" y="39014"/>
                  <a:pt x="29990" y="36811"/>
                </a:cubicBezTo>
                <a:cubicBezTo>
                  <a:pt x="32059" y="34550"/>
                  <a:pt x="34402" y="33449"/>
                  <a:pt x="36980" y="33449"/>
                </a:cubicBezTo>
                <a:cubicBezTo>
                  <a:pt x="43501" y="33449"/>
                  <a:pt x="46781" y="39478"/>
                  <a:pt x="46781" y="51478"/>
                </a:cubicBezTo>
                <a:cubicBezTo>
                  <a:pt x="46781" y="117449"/>
                  <a:pt x="46781" y="117449"/>
                  <a:pt x="46781" y="117449"/>
                </a:cubicBezTo>
                <a:cubicBezTo>
                  <a:pt x="46781" y="119130"/>
                  <a:pt x="47250" y="120000"/>
                  <a:pt x="48187" y="120000"/>
                </a:cubicBezTo>
                <a:cubicBezTo>
                  <a:pt x="71812" y="120000"/>
                  <a:pt x="71812" y="120000"/>
                  <a:pt x="71812" y="120000"/>
                </a:cubicBezTo>
                <a:cubicBezTo>
                  <a:pt x="72749" y="120000"/>
                  <a:pt x="73218" y="118840"/>
                  <a:pt x="73218" y="116521"/>
                </a:cubicBezTo>
                <a:cubicBezTo>
                  <a:pt x="73218" y="47652"/>
                  <a:pt x="73218" y="47652"/>
                  <a:pt x="73218" y="47652"/>
                </a:cubicBezTo>
                <a:cubicBezTo>
                  <a:pt x="73218" y="43768"/>
                  <a:pt x="74975" y="38666"/>
                  <a:pt x="76928" y="36579"/>
                </a:cubicBezTo>
                <a:cubicBezTo>
                  <a:pt x="78919" y="34492"/>
                  <a:pt x="81184" y="33449"/>
                  <a:pt x="83761" y="33449"/>
                </a:cubicBezTo>
                <a:cubicBezTo>
                  <a:pt x="90322" y="33449"/>
                  <a:pt x="93563" y="39478"/>
                  <a:pt x="93563" y="51478"/>
                </a:cubicBezTo>
                <a:cubicBezTo>
                  <a:pt x="93563" y="117449"/>
                  <a:pt x="93563" y="117449"/>
                  <a:pt x="93563" y="117449"/>
                </a:cubicBezTo>
                <a:cubicBezTo>
                  <a:pt x="93563" y="119130"/>
                  <a:pt x="94031" y="120000"/>
                  <a:pt x="94969" y="120000"/>
                </a:cubicBezTo>
                <a:cubicBezTo>
                  <a:pt x="118594" y="120000"/>
                  <a:pt x="118594" y="120000"/>
                  <a:pt x="118594" y="120000"/>
                </a:cubicBezTo>
                <a:cubicBezTo>
                  <a:pt x="119531" y="120000"/>
                  <a:pt x="120000" y="118840"/>
                  <a:pt x="120000" y="116521"/>
                </a:cubicBezTo>
                <a:cubicBezTo>
                  <a:pt x="120000" y="36927"/>
                  <a:pt x="120000" y="36927"/>
                  <a:pt x="120000" y="36927"/>
                </a:cubicBezTo>
                <a:cubicBezTo>
                  <a:pt x="120000" y="12289"/>
                  <a:pt x="111799" y="0"/>
                  <a:pt x="954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78" name="Google Shape;1478;p64"/>
          <p:cNvSpPr/>
          <p:nvPr/>
        </p:nvSpPr>
        <p:spPr>
          <a:xfrm>
            <a:off x="6994336" y="587818"/>
            <a:ext cx="205500" cy="196500"/>
          </a:xfrm>
          <a:custGeom>
            <a:rect b="b" l="l" r="r" t="t"/>
            <a:pathLst>
              <a:path extrusionOk="0" h="120000" w="120000">
                <a:moveTo>
                  <a:pt x="118427" y="1396"/>
                </a:moveTo>
                <a:cubicBezTo>
                  <a:pt x="84005" y="1396"/>
                  <a:pt x="84005" y="1396"/>
                  <a:pt x="84005" y="1396"/>
                </a:cubicBezTo>
                <a:cubicBezTo>
                  <a:pt x="82826" y="1396"/>
                  <a:pt x="82264" y="2327"/>
                  <a:pt x="82264" y="4131"/>
                </a:cubicBezTo>
                <a:cubicBezTo>
                  <a:pt x="82264" y="18273"/>
                  <a:pt x="82264" y="18273"/>
                  <a:pt x="82264" y="18273"/>
                </a:cubicBezTo>
                <a:cubicBezTo>
                  <a:pt x="80467" y="13326"/>
                  <a:pt x="76874" y="9194"/>
                  <a:pt x="71483" y="5761"/>
                </a:cubicBezTo>
                <a:cubicBezTo>
                  <a:pt x="65699" y="1920"/>
                  <a:pt x="59241" y="0"/>
                  <a:pt x="52054" y="0"/>
                </a:cubicBezTo>
                <a:cubicBezTo>
                  <a:pt x="37622" y="0"/>
                  <a:pt x="25381" y="5528"/>
                  <a:pt x="15386" y="16644"/>
                </a:cubicBezTo>
                <a:cubicBezTo>
                  <a:pt x="5109" y="28225"/>
                  <a:pt x="0" y="42599"/>
                  <a:pt x="0" y="59767"/>
                </a:cubicBezTo>
                <a:cubicBezTo>
                  <a:pt x="0" y="78273"/>
                  <a:pt x="5053" y="93055"/>
                  <a:pt x="15161" y="103996"/>
                </a:cubicBezTo>
                <a:cubicBezTo>
                  <a:pt x="24875" y="114645"/>
                  <a:pt x="37398" y="120000"/>
                  <a:pt x="52728" y="120000"/>
                </a:cubicBezTo>
                <a:cubicBezTo>
                  <a:pt x="60028" y="120000"/>
                  <a:pt x="66485" y="118428"/>
                  <a:pt x="72157" y="115344"/>
                </a:cubicBezTo>
                <a:cubicBezTo>
                  <a:pt x="78446" y="111968"/>
                  <a:pt x="82489" y="107371"/>
                  <a:pt x="84230" y="101668"/>
                </a:cubicBezTo>
                <a:cubicBezTo>
                  <a:pt x="84230" y="116275"/>
                  <a:pt x="84230" y="116275"/>
                  <a:pt x="84230" y="116275"/>
                </a:cubicBezTo>
                <a:cubicBezTo>
                  <a:pt x="84230" y="117672"/>
                  <a:pt x="85016" y="118370"/>
                  <a:pt x="86476" y="118370"/>
                </a:cubicBezTo>
                <a:cubicBezTo>
                  <a:pt x="118203" y="118370"/>
                  <a:pt x="118203" y="118370"/>
                  <a:pt x="118203" y="118370"/>
                </a:cubicBezTo>
                <a:cubicBezTo>
                  <a:pt x="119438" y="118370"/>
                  <a:pt x="120000" y="117264"/>
                  <a:pt x="120000" y="115111"/>
                </a:cubicBezTo>
                <a:cubicBezTo>
                  <a:pt x="120000" y="3433"/>
                  <a:pt x="120000" y="3433"/>
                  <a:pt x="120000" y="3433"/>
                </a:cubicBezTo>
                <a:cubicBezTo>
                  <a:pt x="120000" y="2095"/>
                  <a:pt x="119494" y="1396"/>
                  <a:pt x="118427" y="1396"/>
                </a:cubicBezTo>
                <a:close/>
                <a:moveTo>
                  <a:pt x="75751" y="77924"/>
                </a:moveTo>
                <a:cubicBezTo>
                  <a:pt x="71427" y="82521"/>
                  <a:pt x="66148" y="84791"/>
                  <a:pt x="59859" y="84791"/>
                </a:cubicBezTo>
                <a:cubicBezTo>
                  <a:pt x="53458" y="84791"/>
                  <a:pt x="48067" y="82521"/>
                  <a:pt x="43687" y="78040"/>
                </a:cubicBezTo>
                <a:cubicBezTo>
                  <a:pt x="39307" y="73559"/>
                  <a:pt x="37061" y="67856"/>
                  <a:pt x="37061" y="60931"/>
                </a:cubicBezTo>
                <a:cubicBezTo>
                  <a:pt x="37061" y="53656"/>
                  <a:pt x="39138" y="47720"/>
                  <a:pt x="43238" y="43064"/>
                </a:cubicBezTo>
                <a:cubicBezTo>
                  <a:pt x="47337" y="38467"/>
                  <a:pt x="52896" y="36139"/>
                  <a:pt x="59859" y="36139"/>
                </a:cubicBezTo>
                <a:cubicBezTo>
                  <a:pt x="66317" y="36139"/>
                  <a:pt x="71595" y="38351"/>
                  <a:pt x="75863" y="42715"/>
                </a:cubicBezTo>
                <a:cubicBezTo>
                  <a:pt x="80131" y="47138"/>
                  <a:pt x="82264" y="53016"/>
                  <a:pt x="82264" y="60465"/>
                </a:cubicBezTo>
                <a:cubicBezTo>
                  <a:pt x="82264" y="67565"/>
                  <a:pt x="80074" y="73385"/>
                  <a:pt x="75751" y="779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79" name="Google Shape;1479;p64"/>
          <p:cNvSpPr/>
          <p:nvPr/>
        </p:nvSpPr>
        <p:spPr>
          <a:xfrm>
            <a:off x="7229627" y="526505"/>
            <a:ext cx="197700" cy="255000"/>
          </a:xfrm>
          <a:custGeom>
            <a:rect b="b" l="l" r="r" t="t"/>
            <a:pathLst>
              <a:path extrusionOk="0" h="120000" w="120000">
                <a:moveTo>
                  <a:pt x="75620" y="67343"/>
                </a:moveTo>
                <a:cubicBezTo>
                  <a:pt x="115036" y="33179"/>
                  <a:pt x="115036" y="33179"/>
                  <a:pt x="115036" y="33179"/>
                </a:cubicBezTo>
                <a:cubicBezTo>
                  <a:pt x="116905" y="31074"/>
                  <a:pt x="116671" y="30000"/>
                  <a:pt x="114335" y="30000"/>
                </a:cubicBezTo>
                <a:cubicBezTo>
                  <a:pt x="76496" y="30000"/>
                  <a:pt x="76496" y="30000"/>
                  <a:pt x="76496" y="30000"/>
                </a:cubicBezTo>
                <a:cubicBezTo>
                  <a:pt x="75270" y="30000"/>
                  <a:pt x="74335" y="30447"/>
                  <a:pt x="73693" y="31432"/>
                </a:cubicBezTo>
                <a:cubicBezTo>
                  <a:pt x="59795" y="46835"/>
                  <a:pt x="46773" y="58432"/>
                  <a:pt x="39532" y="66179"/>
                </a:cubicBezTo>
                <a:cubicBezTo>
                  <a:pt x="39532" y="2283"/>
                  <a:pt x="39532" y="2283"/>
                  <a:pt x="39532" y="2283"/>
                </a:cubicBezTo>
                <a:cubicBezTo>
                  <a:pt x="39532" y="761"/>
                  <a:pt x="38832" y="0"/>
                  <a:pt x="37430" y="0"/>
                </a:cubicBezTo>
                <a:cubicBezTo>
                  <a:pt x="1635" y="0"/>
                  <a:pt x="1635" y="0"/>
                  <a:pt x="1635" y="0"/>
                </a:cubicBezTo>
                <a:cubicBezTo>
                  <a:pt x="525" y="0"/>
                  <a:pt x="0" y="761"/>
                  <a:pt x="0" y="2283"/>
                </a:cubicBezTo>
                <a:cubicBezTo>
                  <a:pt x="0" y="117492"/>
                  <a:pt x="0" y="117492"/>
                  <a:pt x="0" y="117492"/>
                </a:cubicBezTo>
                <a:cubicBezTo>
                  <a:pt x="0" y="119149"/>
                  <a:pt x="642" y="120000"/>
                  <a:pt x="1868" y="120000"/>
                </a:cubicBezTo>
                <a:cubicBezTo>
                  <a:pt x="37664" y="120000"/>
                  <a:pt x="37664" y="120000"/>
                  <a:pt x="37664" y="120000"/>
                </a:cubicBezTo>
                <a:cubicBezTo>
                  <a:pt x="38890" y="120000"/>
                  <a:pt x="39532" y="119328"/>
                  <a:pt x="39532" y="118029"/>
                </a:cubicBezTo>
                <a:cubicBezTo>
                  <a:pt x="39532" y="98417"/>
                  <a:pt x="39532" y="98417"/>
                  <a:pt x="39532" y="98417"/>
                </a:cubicBezTo>
                <a:cubicBezTo>
                  <a:pt x="52437" y="87044"/>
                  <a:pt x="52437" y="87044"/>
                  <a:pt x="52437" y="87044"/>
                </a:cubicBezTo>
                <a:cubicBezTo>
                  <a:pt x="71824" y="117492"/>
                  <a:pt x="71824" y="117492"/>
                  <a:pt x="71824" y="117492"/>
                </a:cubicBezTo>
                <a:cubicBezTo>
                  <a:pt x="73051" y="119149"/>
                  <a:pt x="74394" y="120000"/>
                  <a:pt x="75795" y="120000"/>
                </a:cubicBezTo>
                <a:cubicBezTo>
                  <a:pt x="116671" y="120000"/>
                  <a:pt x="116671" y="120000"/>
                  <a:pt x="116671" y="120000"/>
                </a:cubicBezTo>
                <a:cubicBezTo>
                  <a:pt x="119299" y="120000"/>
                  <a:pt x="120000" y="119283"/>
                  <a:pt x="118715" y="117850"/>
                </a:cubicBezTo>
                <a:lnTo>
                  <a:pt x="75620" y="673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0" name="Google Shape;1480;p64"/>
          <p:cNvSpPr/>
          <p:nvPr/>
        </p:nvSpPr>
        <p:spPr>
          <a:xfrm>
            <a:off x="7412802" y="584497"/>
            <a:ext cx="186900" cy="201900"/>
          </a:xfrm>
          <a:custGeom>
            <a:rect b="b" l="l" r="r" t="t"/>
            <a:pathLst>
              <a:path extrusionOk="0" h="120000" w="120000">
                <a:moveTo>
                  <a:pt x="64501" y="0"/>
                </a:moveTo>
                <a:cubicBezTo>
                  <a:pt x="44892" y="0"/>
                  <a:pt x="29229" y="5487"/>
                  <a:pt x="17512" y="16520"/>
                </a:cubicBezTo>
                <a:cubicBezTo>
                  <a:pt x="5796" y="27553"/>
                  <a:pt x="0" y="41810"/>
                  <a:pt x="0" y="59179"/>
                </a:cubicBezTo>
                <a:cubicBezTo>
                  <a:pt x="0" y="77963"/>
                  <a:pt x="6104" y="92899"/>
                  <a:pt x="18376" y="104045"/>
                </a:cubicBezTo>
                <a:cubicBezTo>
                  <a:pt x="30154" y="114681"/>
                  <a:pt x="45570" y="120000"/>
                  <a:pt x="64501" y="120000"/>
                </a:cubicBezTo>
                <a:cubicBezTo>
                  <a:pt x="73196" y="120000"/>
                  <a:pt x="81891" y="118585"/>
                  <a:pt x="90524" y="115756"/>
                </a:cubicBezTo>
                <a:cubicBezTo>
                  <a:pt x="97923" y="113154"/>
                  <a:pt x="104830" y="109476"/>
                  <a:pt x="109085" y="106025"/>
                </a:cubicBezTo>
                <a:cubicBezTo>
                  <a:pt x="111181" y="104384"/>
                  <a:pt x="111613" y="102687"/>
                  <a:pt x="110318" y="100876"/>
                </a:cubicBezTo>
                <a:cubicBezTo>
                  <a:pt x="105570" y="94087"/>
                  <a:pt x="101993" y="91258"/>
                  <a:pt x="94717" y="82942"/>
                </a:cubicBezTo>
                <a:cubicBezTo>
                  <a:pt x="92929" y="81244"/>
                  <a:pt x="91942" y="81357"/>
                  <a:pt x="90339" y="82545"/>
                </a:cubicBezTo>
                <a:cubicBezTo>
                  <a:pt x="83926" y="87864"/>
                  <a:pt x="74121" y="89448"/>
                  <a:pt x="65241" y="89448"/>
                </a:cubicBezTo>
                <a:cubicBezTo>
                  <a:pt x="57903" y="89448"/>
                  <a:pt x="51921" y="87355"/>
                  <a:pt x="47358" y="83734"/>
                </a:cubicBezTo>
                <a:cubicBezTo>
                  <a:pt x="42733" y="80169"/>
                  <a:pt x="40390" y="75360"/>
                  <a:pt x="40205" y="69363"/>
                </a:cubicBezTo>
                <a:cubicBezTo>
                  <a:pt x="113586" y="69363"/>
                  <a:pt x="113586" y="69363"/>
                  <a:pt x="113586" y="69363"/>
                </a:cubicBezTo>
                <a:cubicBezTo>
                  <a:pt x="116423" y="69363"/>
                  <a:pt x="118026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1" y="23309"/>
                  <a:pt x="103535" y="13691"/>
                </a:cubicBezTo>
                <a:cubicBezTo>
                  <a:pt x="93052" y="4582"/>
                  <a:pt x="80041" y="0"/>
                  <a:pt x="64501" y="0"/>
                </a:cubicBezTo>
                <a:close/>
                <a:moveTo>
                  <a:pt x="40205" y="49504"/>
                </a:moveTo>
                <a:cubicBezTo>
                  <a:pt x="41870" y="36775"/>
                  <a:pt x="48715" y="30381"/>
                  <a:pt x="60863" y="30381"/>
                </a:cubicBezTo>
                <a:cubicBezTo>
                  <a:pt x="73751" y="30381"/>
                  <a:pt x="80719" y="36775"/>
                  <a:pt x="81706" y="49504"/>
                </a:cubicBezTo>
                <a:lnTo>
                  <a:pt x="40205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1" name="Google Shape;1481;p64"/>
          <p:cNvSpPr/>
          <p:nvPr/>
        </p:nvSpPr>
        <p:spPr>
          <a:xfrm>
            <a:off x="7681049" y="584497"/>
            <a:ext cx="173100" cy="204000"/>
          </a:xfrm>
          <a:custGeom>
            <a:rect b="b" l="l" r="r" t="t"/>
            <a:pathLst>
              <a:path extrusionOk="0" h="120000" w="120000">
                <a:moveTo>
                  <a:pt x="75083" y="43493"/>
                </a:moveTo>
                <a:cubicBezTo>
                  <a:pt x="63604" y="41588"/>
                  <a:pt x="55862" y="39906"/>
                  <a:pt x="51991" y="38505"/>
                </a:cubicBezTo>
                <a:cubicBezTo>
                  <a:pt x="48053" y="37048"/>
                  <a:pt x="46117" y="35254"/>
                  <a:pt x="46117" y="33012"/>
                </a:cubicBezTo>
                <a:cubicBezTo>
                  <a:pt x="46117" y="27800"/>
                  <a:pt x="51056" y="25221"/>
                  <a:pt x="61001" y="25221"/>
                </a:cubicBezTo>
                <a:cubicBezTo>
                  <a:pt x="69343" y="25221"/>
                  <a:pt x="76084" y="28528"/>
                  <a:pt x="81223" y="35254"/>
                </a:cubicBezTo>
                <a:cubicBezTo>
                  <a:pt x="81890" y="36151"/>
                  <a:pt x="82892" y="36375"/>
                  <a:pt x="84093" y="35927"/>
                </a:cubicBezTo>
                <a:cubicBezTo>
                  <a:pt x="113592" y="27239"/>
                  <a:pt x="113592" y="27239"/>
                  <a:pt x="113592" y="27239"/>
                </a:cubicBezTo>
                <a:cubicBezTo>
                  <a:pt x="114860" y="26903"/>
                  <a:pt x="115261" y="25894"/>
                  <a:pt x="114927" y="24100"/>
                </a:cubicBezTo>
                <a:cubicBezTo>
                  <a:pt x="109121" y="8014"/>
                  <a:pt x="91635" y="0"/>
                  <a:pt x="62602" y="0"/>
                </a:cubicBezTo>
                <a:cubicBezTo>
                  <a:pt x="43982" y="0"/>
                  <a:pt x="29365" y="3194"/>
                  <a:pt x="18754" y="9584"/>
                </a:cubicBezTo>
                <a:cubicBezTo>
                  <a:pt x="8142" y="15973"/>
                  <a:pt x="2803" y="24997"/>
                  <a:pt x="2803" y="36599"/>
                </a:cubicBezTo>
                <a:cubicBezTo>
                  <a:pt x="2803" y="47024"/>
                  <a:pt x="6807" y="55039"/>
                  <a:pt x="14816" y="60700"/>
                </a:cubicBezTo>
                <a:cubicBezTo>
                  <a:pt x="21156" y="65128"/>
                  <a:pt x="31434" y="68883"/>
                  <a:pt x="45583" y="71854"/>
                </a:cubicBezTo>
                <a:cubicBezTo>
                  <a:pt x="55728" y="73928"/>
                  <a:pt x="62536" y="75945"/>
                  <a:pt x="66206" y="77851"/>
                </a:cubicBezTo>
                <a:cubicBezTo>
                  <a:pt x="69810" y="79813"/>
                  <a:pt x="71612" y="82223"/>
                  <a:pt x="71612" y="85249"/>
                </a:cubicBezTo>
                <a:cubicBezTo>
                  <a:pt x="71612" y="91191"/>
                  <a:pt x="65873" y="94161"/>
                  <a:pt x="54393" y="94161"/>
                </a:cubicBezTo>
                <a:cubicBezTo>
                  <a:pt x="49588" y="94161"/>
                  <a:pt x="45183" y="92984"/>
                  <a:pt x="41112" y="90686"/>
                </a:cubicBezTo>
                <a:cubicBezTo>
                  <a:pt x="36974" y="88388"/>
                  <a:pt x="34238" y="85530"/>
                  <a:pt x="32836" y="82111"/>
                </a:cubicBezTo>
                <a:cubicBezTo>
                  <a:pt x="32502" y="81214"/>
                  <a:pt x="31701" y="80934"/>
                  <a:pt x="30433" y="81214"/>
                </a:cubicBezTo>
                <a:cubicBezTo>
                  <a:pt x="1468" y="90574"/>
                  <a:pt x="1468" y="90574"/>
                  <a:pt x="1468" y="90574"/>
                </a:cubicBezTo>
                <a:cubicBezTo>
                  <a:pt x="266" y="91022"/>
                  <a:pt x="0" y="92143"/>
                  <a:pt x="734" y="93937"/>
                </a:cubicBezTo>
                <a:cubicBezTo>
                  <a:pt x="10077" y="111312"/>
                  <a:pt x="29499" y="120000"/>
                  <a:pt x="58865" y="120000"/>
                </a:cubicBezTo>
                <a:cubicBezTo>
                  <a:pt x="78020" y="120000"/>
                  <a:pt x="92969" y="116244"/>
                  <a:pt x="103781" y="108734"/>
                </a:cubicBezTo>
                <a:cubicBezTo>
                  <a:pt x="114593" y="101223"/>
                  <a:pt x="120000" y="91191"/>
                  <a:pt x="120000" y="78524"/>
                </a:cubicBezTo>
                <a:cubicBezTo>
                  <a:pt x="120000" y="60364"/>
                  <a:pt x="105050" y="48706"/>
                  <a:pt x="75083" y="434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2" name="Google Shape;1482;p64"/>
          <p:cNvSpPr/>
          <p:nvPr/>
        </p:nvSpPr>
        <p:spPr>
          <a:xfrm>
            <a:off x="8067581" y="585263"/>
            <a:ext cx="182100" cy="197100"/>
          </a:xfrm>
          <a:custGeom>
            <a:rect b="b" l="l" r="r" t="t"/>
            <a:pathLst>
              <a:path extrusionOk="0" h="120000" w="120000">
                <a:moveTo>
                  <a:pt x="80928" y="0"/>
                </a:moveTo>
                <a:cubicBezTo>
                  <a:pt x="71176" y="0"/>
                  <a:pt x="62817" y="2028"/>
                  <a:pt x="55852" y="6028"/>
                </a:cubicBezTo>
                <a:cubicBezTo>
                  <a:pt x="48886" y="10028"/>
                  <a:pt x="44137" y="15420"/>
                  <a:pt x="41604" y="22202"/>
                </a:cubicBezTo>
                <a:cubicBezTo>
                  <a:pt x="41604" y="7188"/>
                  <a:pt x="41604" y="7188"/>
                  <a:pt x="41604" y="7188"/>
                </a:cubicBezTo>
                <a:cubicBezTo>
                  <a:pt x="41604" y="4695"/>
                  <a:pt x="40654" y="3478"/>
                  <a:pt x="38817" y="3478"/>
                </a:cubicBezTo>
                <a:cubicBezTo>
                  <a:pt x="1773" y="3478"/>
                  <a:pt x="1773" y="3478"/>
                  <a:pt x="1773" y="3478"/>
                </a:cubicBezTo>
                <a:cubicBezTo>
                  <a:pt x="633" y="3478"/>
                  <a:pt x="0" y="4405"/>
                  <a:pt x="0" y="6260"/>
                </a:cubicBezTo>
                <a:cubicBezTo>
                  <a:pt x="0" y="116811"/>
                  <a:pt x="0" y="116811"/>
                  <a:pt x="0" y="116811"/>
                </a:cubicBezTo>
                <a:cubicBezTo>
                  <a:pt x="0" y="118956"/>
                  <a:pt x="696" y="120000"/>
                  <a:pt x="2026" y="120000"/>
                </a:cubicBezTo>
                <a:cubicBezTo>
                  <a:pt x="41097" y="120000"/>
                  <a:pt x="41097" y="120000"/>
                  <a:pt x="41097" y="120000"/>
                </a:cubicBezTo>
                <a:cubicBezTo>
                  <a:pt x="42300" y="120000"/>
                  <a:pt x="42870" y="119188"/>
                  <a:pt x="42870" y="117449"/>
                </a:cubicBezTo>
                <a:cubicBezTo>
                  <a:pt x="42870" y="44579"/>
                  <a:pt x="42870" y="44579"/>
                  <a:pt x="42870" y="44579"/>
                </a:cubicBezTo>
                <a:cubicBezTo>
                  <a:pt x="46416" y="37159"/>
                  <a:pt x="52559" y="33507"/>
                  <a:pt x="61298" y="33507"/>
                </a:cubicBezTo>
                <a:cubicBezTo>
                  <a:pt x="71873" y="33507"/>
                  <a:pt x="77129" y="38550"/>
                  <a:pt x="77129" y="48695"/>
                </a:cubicBezTo>
                <a:cubicBezTo>
                  <a:pt x="77129" y="117449"/>
                  <a:pt x="77129" y="117449"/>
                  <a:pt x="77129" y="117449"/>
                </a:cubicBezTo>
                <a:cubicBezTo>
                  <a:pt x="77129" y="119188"/>
                  <a:pt x="77889" y="120000"/>
                  <a:pt x="79408" y="120000"/>
                </a:cubicBezTo>
                <a:cubicBezTo>
                  <a:pt x="117467" y="120000"/>
                  <a:pt x="117467" y="120000"/>
                  <a:pt x="117467" y="120000"/>
                </a:cubicBezTo>
                <a:cubicBezTo>
                  <a:pt x="119176" y="120000"/>
                  <a:pt x="120000" y="118840"/>
                  <a:pt x="120000" y="116579"/>
                </a:cubicBezTo>
                <a:cubicBezTo>
                  <a:pt x="120000" y="38086"/>
                  <a:pt x="120000" y="38086"/>
                  <a:pt x="120000" y="38086"/>
                </a:cubicBezTo>
                <a:cubicBezTo>
                  <a:pt x="120000" y="12695"/>
                  <a:pt x="106955" y="0"/>
                  <a:pt x="80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3" name="Google Shape;1483;p64"/>
          <p:cNvSpPr/>
          <p:nvPr/>
        </p:nvSpPr>
        <p:spPr>
          <a:xfrm>
            <a:off x="8266339" y="585263"/>
            <a:ext cx="173100" cy="204000"/>
          </a:xfrm>
          <a:custGeom>
            <a:rect b="b" l="l" r="r" t="t"/>
            <a:pathLst>
              <a:path extrusionOk="0" h="120000" w="120000">
                <a:moveTo>
                  <a:pt x="75150" y="43529"/>
                </a:moveTo>
                <a:cubicBezTo>
                  <a:pt x="63604" y="41568"/>
                  <a:pt x="55928" y="39887"/>
                  <a:pt x="51991" y="38487"/>
                </a:cubicBezTo>
                <a:cubicBezTo>
                  <a:pt x="48120" y="37086"/>
                  <a:pt x="46184" y="35238"/>
                  <a:pt x="46184" y="33053"/>
                </a:cubicBezTo>
                <a:cubicBezTo>
                  <a:pt x="46184" y="27843"/>
                  <a:pt x="51123" y="25210"/>
                  <a:pt x="61067" y="25210"/>
                </a:cubicBezTo>
                <a:cubicBezTo>
                  <a:pt x="69343" y="25210"/>
                  <a:pt x="76084" y="28571"/>
                  <a:pt x="81223" y="35238"/>
                </a:cubicBezTo>
                <a:cubicBezTo>
                  <a:pt x="81957" y="36134"/>
                  <a:pt x="82892" y="36358"/>
                  <a:pt x="84160" y="35910"/>
                </a:cubicBezTo>
                <a:cubicBezTo>
                  <a:pt x="113659" y="27226"/>
                  <a:pt x="113659" y="27226"/>
                  <a:pt x="113659" y="27226"/>
                </a:cubicBezTo>
                <a:cubicBezTo>
                  <a:pt x="114860" y="26946"/>
                  <a:pt x="115328" y="25882"/>
                  <a:pt x="114994" y="24089"/>
                </a:cubicBezTo>
                <a:cubicBezTo>
                  <a:pt x="109121" y="8067"/>
                  <a:pt x="91701" y="0"/>
                  <a:pt x="62602" y="0"/>
                </a:cubicBezTo>
                <a:cubicBezTo>
                  <a:pt x="44048" y="0"/>
                  <a:pt x="29432" y="3249"/>
                  <a:pt x="18820" y="9635"/>
                </a:cubicBezTo>
                <a:cubicBezTo>
                  <a:pt x="8142" y="16022"/>
                  <a:pt x="2869" y="24985"/>
                  <a:pt x="2869" y="36582"/>
                </a:cubicBezTo>
                <a:cubicBezTo>
                  <a:pt x="2869" y="47002"/>
                  <a:pt x="6874" y="55014"/>
                  <a:pt x="14816" y="60672"/>
                </a:cubicBezTo>
                <a:cubicBezTo>
                  <a:pt x="21156" y="65154"/>
                  <a:pt x="31434" y="68851"/>
                  <a:pt x="45650" y="71820"/>
                </a:cubicBezTo>
                <a:cubicBezTo>
                  <a:pt x="55728" y="73893"/>
                  <a:pt x="62602" y="75910"/>
                  <a:pt x="66206" y="77871"/>
                </a:cubicBezTo>
                <a:cubicBezTo>
                  <a:pt x="69810" y="79775"/>
                  <a:pt x="71679" y="82240"/>
                  <a:pt x="71679" y="85210"/>
                </a:cubicBezTo>
                <a:cubicBezTo>
                  <a:pt x="71679" y="91148"/>
                  <a:pt x="65873" y="94117"/>
                  <a:pt x="54393" y="94117"/>
                </a:cubicBezTo>
                <a:cubicBezTo>
                  <a:pt x="49588" y="94117"/>
                  <a:pt x="45183" y="92997"/>
                  <a:pt x="41112" y="90700"/>
                </a:cubicBezTo>
                <a:cubicBezTo>
                  <a:pt x="37041" y="88347"/>
                  <a:pt x="34304" y="85490"/>
                  <a:pt x="32903" y="82072"/>
                </a:cubicBezTo>
                <a:cubicBezTo>
                  <a:pt x="32502" y="81176"/>
                  <a:pt x="31701" y="80896"/>
                  <a:pt x="30500" y="81176"/>
                </a:cubicBezTo>
                <a:cubicBezTo>
                  <a:pt x="1535" y="90532"/>
                  <a:pt x="1535" y="90532"/>
                  <a:pt x="1535" y="90532"/>
                </a:cubicBezTo>
                <a:cubicBezTo>
                  <a:pt x="266" y="90980"/>
                  <a:pt x="0" y="92100"/>
                  <a:pt x="734" y="93893"/>
                </a:cubicBezTo>
                <a:cubicBezTo>
                  <a:pt x="10144" y="111316"/>
                  <a:pt x="29499" y="120000"/>
                  <a:pt x="58932" y="120000"/>
                </a:cubicBezTo>
                <a:cubicBezTo>
                  <a:pt x="78020" y="120000"/>
                  <a:pt x="92969" y="116246"/>
                  <a:pt x="103781" y="108739"/>
                </a:cubicBezTo>
                <a:cubicBezTo>
                  <a:pt x="114593" y="101232"/>
                  <a:pt x="120000" y="91148"/>
                  <a:pt x="120000" y="78543"/>
                </a:cubicBezTo>
                <a:cubicBezTo>
                  <a:pt x="120000" y="60392"/>
                  <a:pt x="105050" y="48739"/>
                  <a:pt x="75150" y="435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4" name="Google Shape;1484;p64"/>
          <p:cNvSpPr/>
          <p:nvPr/>
        </p:nvSpPr>
        <p:spPr>
          <a:xfrm>
            <a:off x="7863713" y="584497"/>
            <a:ext cx="187200" cy="201900"/>
          </a:xfrm>
          <a:custGeom>
            <a:rect b="b" l="l" r="r" t="t"/>
            <a:pathLst>
              <a:path extrusionOk="0" h="120000" w="120000">
                <a:moveTo>
                  <a:pt x="64530" y="0"/>
                </a:moveTo>
                <a:cubicBezTo>
                  <a:pt x="44930" y="0"/>
                  <a:pt x="29214" y="5487"/>
                  <a:pt x="17565" y="16520"/>
                </a:cubicBezTo>
                <a:cubicBezTo>
                  <a:pt x="5855" y="27553"/>
                  <a:pt x="0" y="41810"/>
                  <a:pt x="0" y="59179"/>
                </a:cubicBezTo>
                <a:cubicBezTo>
                  <a:pt x="0" y="77963"/>
                  <a:pt x="6163" y="92899"/>
                  <a:pt x="18428" y="104045"/>
                </a:cubicBezTo>
                <a:cubicBezTo>
                  <a:pt x="30200" y="114681"/>
                  <a:pt x="45546" y="120000"/>
                  <a:pt x="64530" y="120000"/>
                </a:cubicBezTo>
                <a:cubicBezTo>
                  <a:pt x="73220" y="120000"/>
                  <a:pt x="81848" y="118585"/>
                  <a:pt x="90539" y="115756"/>
                </a:cubicBezTo>
                <a:cubicBezTo>
                  <a:pt x="94545" y="114342"/>
                  <a:pt x="98428" y="112588"/>
                  <a:pt x="101818" y="110721"/>
                </a:cubicBezTo>
                <a:cubicBezTo>
                  <a:pt x="105208" y="109080"/>
                  <a:pt x="108412" y="106987"/>
                  <a:pt x="111432" y="104441"/>
                </a:cubicBezTo>
                <a:cubicBezTo>
                  <a:pt x="112788" y="102970"/>
                  <a:pt x="113035" y="101838"/>
                  <a:pt x="112172" y="101046"/>
                </a:cubicBezTo>
                <a:cubicBezTo>
                  <a:pt x="91587" y="82772"/>
                  <a:pt x="91587" y="82772"/>
                  <a:pt x="91587" y="82772"/>
                </a:cubicBezTo>
                <a:cubicBezTo>
                  <a:pt x="90662" y="82093"/>
                  <a:pt x="89799" y="82093"/>
                  <a:pt x="89121" y="82828"/>
                </a:cubicBezTo>
                <a:cubicBezTo>
                  <a:pt x="88813" y="83168"/>
                  <a:pt x="88443" y="83507"/>
                  <a:pt x="88073" y="83847"/>
                </a:cubicBezTo>
                <a:cubicBezTo>
                  <a:pt x="81664" y="89165"/>
                  <a:pt x="70508" y="89618"/>
                  <a:pt x="68351" y="89618"/>
                </a:cubicBezTo>
                <a:cubicBezTo>
                  <a:pt x="59044" y="89618"/>
                  <a:pt x="51956" y="87355"/>
                  <a:pt x="47334" y="83734"/>
                </a:cubicBezTo>
                <a:cubicBezTo>
                  <a:pt x="42773" y="80169"/>
                  <a:pt x="40431" y="75360"/>
                  <a:pt x="40246" y="69363"/>
                </a:cubicBezTo>
                <a:cubicBezTo>
                  <a:pt x="113590" y="69363"/>
                  <a:pt x="113590" y="69363"/>
                  <a:pt x="113590" y="69363"/>
                </a:cubicBezTo>
                <a:cubicBezTo>
                  <a:pt x="116363" y="69363"/>
                  <a:pt x="118027" y="68458"/>
                  <a:pt x="118520" y="66647"/>
                </a:cubicBezTo>
                <a:cubicBezTo>
                  <a:pt x="119506" y="62574"/>
                  <a:pt x="120000" y="57482"/>
                  <a:pt x="120000" y="51315"/>
                </a:cubicBezTo>
                <a:cubicBezTo>
                  <a:pt x="120000" y="35869"/>
                  <a:pt x="114514" y="23309"/>
                  <a:pt x="103543" y="13691"/>
                </a:cubicBezTo>
                <a:cubicBezTo>
                  <a:pt x="93066" y="4582"/>
                  <a:pt x="80061" y="0"/>
                  <a:pt x="64530" y="0"/>
                </a:cubicBezTo>
                <a:close/>
                <a:moveTo>
                  <a:pt x="40246" y="49504"/>
                </a:moveTo>
                <a:cubicBezTo>
                  <a:pt x="41848" y="36775"/>
                  <a:pt x="48751" y="30381"/>
                  <a:pt x="60832" y="30381"/>
                </a:cubicBezTo>
                <a:cubicBezTo>
                  <a:pt x="73775" y="30381"/>
                  <a:pt x="80739" y="36775"/>
                  <a:pt x="81725" y="49504"/>
                </a:cubicBezTo>
                <a:lnTo>
                  <a:pt x="40246" y="49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5" name="Google Shape;1485;p64"/>
          <p:cNvSpPr/>
          <p:nvPr/>
        </p:nvSpPr>
        <p:spPr>
          <a:xfrm>
            <a:off x="8452835" y="585263"/>
            <a:ext cx="187200" cy="201900"/>
          </a:xfrm>
          <a:custGeom>
            <a:rect b="b" l="l" r="r" t="t"/>
            <a:pathLst>
              <a:path extrusionOk="0" h="120000" w="120000">
                <a:moveTo>
                  <a:pt x="103535" y="13741"/>
                </a:moveTo>
                <a:cubicBezTo>
                  <a:pt x="93052" y="4580"/>
                  <a:pt x="80041" y="0"/>
                  <a:pt x="64501" y="0"/>
                </a:cubicBezTo>
                <a:cubicBezTo>
                  <a:pt x="44892" y="0"/>
                  <a:pt x="29229" y="5541"/>
                  <a:pt x="17512" y="16569"/>
                </a:cubicBezTo>
                <a:cubicBezTo>
                  <a:pt x="5796" y="27596"/>
                  <a:pt x="0" y="41790"/>
                  <a:pt x="0" y="59208"/>
                </a:cubicBezTo>
                <a:cubicBezTo>
                  <a:pt x="0" y="77983"/>
                  <a:pt x="6104" y="92912"/>
                  <a:pt x="18376" y="103996"/>
                </a:cubicBezTo>
                <a:cubicBezTo>
                  <a:pt x="30154" y="114627"/>
                  <a:pt x="45570" y="120000"/>
                  <a:pt x="64501" y="120000"/>
                </a:cubicBezTo>
                <a:cubicBezTo>
                  <a:pt x="73196" y="120000"/>
                  <a:pt x="81891" y="118529"/>
                  <a:pt x="90524" y="115702"/>
                </a:cubicBezTo>
                <a:cubicBezTo>
                  <a:pt x="94594" y="114288"/>
                  <a:pt x="98478" y="112591"/>
                  <a:pt x="101870" y="110725"/>
                </a:cubicBezTo>
                <a:cubicBezTo>
                  <a:pt x="105200" y="109029"/>
                  <a:pt x="108406" y="106936"/>
                  <a:pt x="111428" y="104392"/>
                </a:cubicBezTo>
                <a:cubicBezTo>
                  <a:pt x="112785" y="102978"/>
                  <a:pt x="113031" y="101847"/>
                  <a:pt x="112168" y="100999"/>
                </a:cubicBezTo>
                <a:cubicBezTo>
                  <a:pt x="91572" y="82733"/>
                  <a:pt x="91572" y="82733"/>
                  <a:pt x="91572" y="82733"/>
                </a:cubicBezTo>
                <a:cubicBezTo>
                  <a:pt x="90647" y="82054"/>
                  <a:pt x="89845" y="82054"/>
                  <a:pt x="89167" y="82789"/>
                </a:cubicBezTo>
                <a:cubicBezTo>
                  <a:pt x="88797" y="83129"/>
                  <a:pt x="88427" y="83468"/>
                  <a:pt x="88057" y="83864"/>
                </a:cubicBezTo>
                <a:cubicBezTo>
                  <a:pt x="81644" y="89123"/>
                  <a:pt x="70544" y="89575"/>
                  <a:pt x="68324" y="89575"/>
                </a:cubicBezTo>
                <a:cubicBezTo>
                  <a:pt x="59013" y="89575"/>
                  <a:pt x="51921" y="87313"/>
                  <a:pt x="47358" y="83751"/>
                </a:cubicBezTo>
                <a:cubicBezTo>
                  <a:pt x="42733" y="80131"/>
                  <a:pt x="40390" y="75325"/>
                  <a:pt x="40205" y="69330"/>
                </a:cubicBezTo>
                <a:cubicBezTo>
                  <a:pt x="113586" y="69330"/>
                  <a:pt x="113586" y="69330"/>
                  <a:pt x="113586" y="69330"/>
                </a:cubicBezTo>
                <a:cubicBezTo>
                  <a:pt x="116423" y="69330"/>
                  <a:pt x="118026" y="68426"/>
                  <a:pt x="118520" y="66616"/>
                </a:cubicBezTo>
                <a:cubicBezTo>
                  <a:pt x="119506" y="62601"/>
                  <a:pt x="120000" y="57455"/>
                  <a:pt x="120000" y="51347"/>
                </a:cubicBezTo>
                <a:cubicBezTo>
                  <a:pt x="120000" y="35852"/>
                  <a:pt x="114511" y="23355"/>
                  <a:pt x="103535" y="13741"/>
                </a:cubicBezTo>
                <a:close/>
                <a:moveTo>
                  <a:pt x="40205" y="49538"/>
                </a:moveTo>
                <a:cubicBezTo>
                  <a:pt x="41870" y="36757"/>
                  <a:pt x="48715" y="30367"/>
                  <a:pt x="60863" y="30367"/>
                </a:cubicBezTo>
                <a:cubicBezTo>
                  <a:pt x="73751" y="30367"/>
                  <a:pt x="80719" y="36757"/>
                  <a:pt x="81706" y="49538"/>
                </a:cubicBezTo>
                <a:lnTo>
                  <a:pt x="40205" y="495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6" name="Google Shape;1486;p64"/>
          <p:cNvSpPr/>
          <p:nvPr>
            <p:ph idx="2" type="pic"/>
          </p:nvPr>
        </p:nvSpPr>
        <p:spPr>
          <a:xfrm>
            <a:off x="4855657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87" name="Google Shape;1487;p64"/>
          <p:cNvSpPr/>
          <p:nvPr>
            <p:ph idx="3" type="pic"/>
          </p:nvPr>
        </p:nvSpPr>
        <p:spPr>
          <a:xfrm>
            <a:off x="6131074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88" name="Google Shape;1488;p64"/>
          <p:cNvSpPr/>
          <p:nvPr>
            <p:ph idx="4" type="pic"/>
          </p:nvPr>
        </p:nvSpPr>
        <p:spPr>
          <a:xfrm>
            <a:off x="7406491" y="2938351"/>
            <a:ext cx="857100" cy="85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89" name="Google Shape;1489;p64"/>
          <p:cNvSpPr txBox="1"/>
          <p:nvPr>
            <p:ph idx="1" type="body"/>
          </p:nvPr>
        </p:nvSpPr>
        <p:spPr>
          <a:xfrm>
            <a:off x="4855657" y="39027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30D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90" name="Google Shape;1490;p64"/>
          <p:cNvSpPr txBox="1"/>
          <p:nvPr/>
        </p:nvSpPr>
        <p:spPr>
          <a:xfrm rot="-5400000">
            <a:off x="3741275" y="3876649"/>
            <a:ext cx="120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Meet us</a:t>
            </a:r>
            <a:endParaRPr sz="1100">
              <a:solidFill>
                <a:srgbClr val="FFF30D"/>
              </a:solidFill>
            </a:endParaRPr>
          </a:p>
        </p:txBody>
      </p:sp>
      <p:sp>
        <p:nvSpPr>
          <p:cNvPr id="1491" name="Google Shape;1491;p64"/>
          <p:cNvSpPr txBox="1"/>
          <p:nvPr>
            <p:ph idx="5" type="body"/>
          </p:nvPr>
        </p:nvSpPr>
        <p:spPr>
          <a:xfrm>
            <a:off x="6131074" y="39027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30D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92" name="Google Shape;1492;p64"/>
          <p:cNvSpPr txBox="1"/>
          <p:nvPr>
            <p:ph idx="6" type="body"/>
          </p:nvPr>
        </p:nvSpPr>
        <p:spPr>
          <a:xfrm>
            <a:off x="7406491" y="3902735"/>
            <a:ext cx="1173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30D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30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FFF30D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6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95" name="Google Shape;1495;p6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96" name="Google Shape;1496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5 with cross NO subtitle">
  <p:cSld name="Inside Page_03_2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8"/>
          <p:cNvSpPr/>
          <p:nvPr/>
        </p:nvSpPr>
        <p:spPr>
          <a:xfrm>
            <a:off x="3223160" y="1440210"/>
            <a:ext cx="2694300" cy="2664600"/>
          </a:xfrm>
          <a:custGeom>
            <a:rect b="b" l="l" r="r" t="t"/>
            <a:pathLst>
              <a:path extrusionOk="0" h="120000" w="120000">
                <a:moveTo>
                  <a:pt x="97500" y="37500"/>
                </a:moveTo>
                <a:cubicBezTo>
                  <a:pt x="82500" y="37500"/>
                  <a:pt x="82500" y="37500"/>
                  <a:pt x="82500" y="37500"/>
                </a:cubicBezTo>
                <a:cubicBezTo>
                  <a:pt x="82500" y="22500"/>
                  <a:pt x="82500" y="22500"/>
                  <a:pt x="82500" y="22500"/>
                </a:cubicBezTo>
                <a:cubicBezTo>
                  <a:pt x="82500" y="10125"/>
                  <a:pt x="72375" y="0"/>
                  <a:pt x="60000" y="0"/>
                </a:cubicBezTo>
                <a:cubicBezTo>
                  <a:pt x="47625" y="0"/>
                  <a:pt x="37500" y="10125"/>
                  <a:pt x="37500" y="22500"/>
                </a:cubicBezTo>
                <a:cubicBezTo>
                  <a:pt x="37500" y="37500"/>
                  <a:pt x="37500" y="37500"/>
                  <a:pt x="37500" y="37500"/>
                </a:cubicBezTo>
                <a:cubicBezTo>
                  <a:pt x="22500" y="37500"/>
                  <a:pt x="22500" y="37500"/>
                  <a:pt x="22500" y="37500"/>
                </a:cubicBezTo>
                <a:cubicBezTo>
                  <a:pt x="10071" y="37500"/>
                  <a:pt x="0" y="47625"/>
                  <a:pt x="0" y="60000"/>
                </a:cubicBezTo>
                <a:cubicBezTo>
                  <a:pt x="0" y="72375"/>
                  <a:pt x="10071" y="82500"/>
                  <a:pt x="22500" y="82500"/>
                </a:cubicBezTo>
                <a:cubicBezTo>
                  <a:pt x="37500" y="82500"/>
                  <a:pt x="37500" y="82500"/>
                  <a:pt x="37500" y="82500"/>
                </a:cubicBezTo>
                <a:cubicBezTo>
                  <a:pt x="37500" y="97500"/>
                  <a:pt x="37500" y="97500"/>
                  <a:pt x="37500" y="97500"/>
                </a:cubicBezTo>
                <a:cubicBezTo>
                  <a:pt x="37500" y="109875"/>
                  <a:pt x="47625" y="120000"/>
                  <a:pt x="60000" y="120000"/>
                </a:cubicBezTo>
                <a:cubicBezTo>
                  <a:pt x="72375" y="120000"/>
                  <a:pt x="82500" y="109875"/>
                  <a:pt x="82500" y="97500"/>
                </a:cubicBezTo>
                <a:cubicBezTo>
                  <a:pt x="82500" y="82500"/>
                  <a:pt x="82500" y="82500"/>
                  <a:pt x="82500" y="82500"/>
                </a:cubicBezTo>
                <a:cubicBezTo>
                  <a:pt x="97500" y="82500"/>
                  <a:pt x="97500" y="82500"/>
                  <a:pt x="97500" y="82500"/>
                </a:cubicBezTo>
                <a:cubicBezTo>
                  <a:pt x="109875" y="82500"/>
                  <a:pt x="120000" y="72375"/>
                  <a:pt x="120000" y="60000"/>
                </a:cubicBezTo>
                <a:cubicBezTo>
                  <a:pt x="120000" y="47625"/>
                  <a:pt x="109875" y="37500"/>
                  <a:pt x="97500" y="37500"/>
                </a:cubicBezTo>
                <a:close/>
              </a:path>
            </a:pathLst>
          </a:custGeom>
          <a:solidFill>
            <a:srgbClr val="70AF90">
              <a:alpha val="2115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976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8" name="Google Shape;228;p8"/>
          <p:cNvSpPr txBox="1"/>
          <p:nvPr>
            <p:ph idx="1" type="body"/>
          </p:nvPr>
        </p:nvSpPr>
        <p:spPr>
          <a:xfrm>
            <a:off x="410812" y="10715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9" name="Google Shape;229;p8"/>
          <p:cNvSpPr txBox="1"/>
          <p:nvPr>
            <p:ph idx="2" type="body"/>
          </p:nvPr>
        </p:nvSpPr>
        <p:spPr>
          <a:xfrm>
            <a:off x="4744688" y="10715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0" name="Google Shape;230;p8"/>
          <p:cNvSpPr txBox="1"/>
          <p:nvPr>
            <p:ph type="title"/>
          </p:nvPr>
        </p:nvSpPr>
        <p:spPr>
          <a:xfrm>
            <a:off x="476250" y="255350"/>
            <a:ext cx="6190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31" name="Google Shape;231;p8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2" name="Google Shape;232;p8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33" name="Google Shape;233;p8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234" name="Google Shape;234;p8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44" name="Google Shape;244;p8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5 no cross">
  <p:cSld name="Inside Page_03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9"/>
          <p:cNvSpPr txBox="1"/>
          <p:nvPr>
            <p:ph idx="1" type="body"/>
          </p:nvPr>
        </p:nvSpPr>
        <p:spPr>
          <a:xfrm>
            <a:off x="410812" y="13001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7" name="Google Shape;247;p9"/>
          <p:cNvSpPr txBox="1"/>
          <p:nvPr>
            <p:ph idx="2" type="body"/>
          </p:nvPr>
        </p:nvSpPr>
        <p:spPr>
          <a:xfrm>
            <a:off x="4744688" y="13001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8" name="Google Shape;248;p9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9" name="Google Shape;249;p9"/>
          <p:cNvSpPr txBox="1"/>
          <p:nvPr>
            <p:ph idx="3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50" name="Google Shape;250;p9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1" name="Google Shape;251;p9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52" name="Google Shape;252;p9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253" name="Google Shape;253;p9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63" name="Google Shape;263;p9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5 no cross NO SUBTITLE">
  <p:cSld name="Inside Page_03_1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0"/>
          <p:cNvSpPr txBox="1"/>
          <p:nvPr>
            <p:ph idx="1" type="body"/>
          </p:nvPr>
        </p:nvSpPr>
        <p:spPr>
          <a:xfrm>
            <a:off x="410812" y="10715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6" name="Google Shape;266;p10"/>
          <p:cNvSpPr txBox="1"/>
          <p:nvPr>
            <p:ph idx="2" type="body"/>
          </p:nvPr>
        </p:nvSpPr>
        <p:spPr>
          <a:xfrm>
            <a:off x="4744688" y="1071563"/>
            <a:ext cx="3988500" cy="3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3944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C394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C394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7" name="Google Shape;267;p10"/>
          <p:cNvSpPr txBox="1"/>
          <p:nvPr>
            <p:ph type="title"/>
          </p:nvPr>
        </p:nvSpPr>
        <p:spPr>
          <a:xfrm>
            <a:off x="476250" y="255350"/>
            <a:ext cx="642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68" name="Google Shape;268;p10"/>
          <p:cNvSpPr/>
          <p:nvPr/>
        </p:nvSpPr>
        <p:spPr>
          <a:xfrm>
            <a:off x="7361673" y="4789425"/>
            <a:ext cx="1251000" cy="354000"/>
          </a:xfrm>
          <a:custGeom>
            <a:rect b="b" l="l" r="r" t="t"/>
            <a:pathLst>
              <a:path extrusionOk="0" h="120000" w="120000">
                <a:moveTo>
                  <a:pt x="64044" y="0"/>
                </a:moveTo>
                <a:cubicBezTo>
                  <a:pt x="79341" y="0"/>
                  <a:pt x="94655" y="17728"/>
                  <a:pt x="106281" y="53186"/>
                </a:cubicBezTo>
                <a:cubicBezTo>
                  <a:pt x="112095" y="70915"/>
                  <a:pt x="116455" y="91456"/>
                  <a:pt x="119361" y="113401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6154" y="101231"/>
                </a:lnTo>
                <a:cubicBezTo>
                  <a:pt x="11239" y="85722"/>
                  <a:pt x="16488" y="69712"/>
                  <a:pt x="21907" y="53186"/>
                </a:cubicBezTo>
                <a:cubicBezTo>
                  <a:pt x="33467" y="17728"/>
                  <a:pt x="48747" y="0"/>
                  <a:pt x="6404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9" name="Google Shape;269;p10"/>
          <p:cNvSpPr/>
          <p:nvPr/>
        </p:nvSpPr>
        <p:spPr>
          <a:xfrm>
            <a:off x="7883407" y="4660252"/>
            <a:ext cx="1251000" cy="483300"/>
          </a:xfrm>
          <a:custGeom>
            <a:rect b="b" l="l" r="r" t="t"/>
            <a:pathLst>
              <a:path extrusionOk="0" h="120000" w="120000">
                <a:moveTo>
                  <a:pt x="68418" y="0"/>
                </a:moveTo>
                <a:cubicBezTo>
                  <a:pt x="81768" y="0"/>
                  <a:pt x="95132" y="12990"/>
                  <a:pt x="105279" y="38970"/>
                </a:cubicBezTo>
                <a:cubicBezTo>
                  <a:pt x="112888" y="58455"/>
                  <a:pt x="117645" y="82575"/>
                  <a:pt x="119547" y="107853"/>
                </a:cubicBezTo>
                <a:lnTo>
                  <a:pt x="120000" y="120000"/>
                </a:lnTo>
                <a:lnTo>
                  <a:pt x="0" y="120000"/>
                </a:lnTo>
                <a:lnTo>
                  <a:pt x="5008" y="107175"/>
                </a:lnTo>
                <a:cubicBezTo>
                  <a:pt x="13320" y="85891"/>
                  <a:pt x="22187" y="63187"/>
                  <a:pt x="31645" y="38970"/>
                </a:cubicBezTo>
                <a:cubicBezTo>
                  <a:pt x="41733" y="12990"/>
                  <a:pt x="55069" y="0"/>
                  <a:pt x="68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3616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270" name="Google Shape;270;p10"/>
          <p:cNvGrpSpPr/>
          <p:nvPr/>
        </p:nvGrpSpPr>
        <p:grpSpPr>
          <a:xfrm>
            <a:off x="8311585" y="4876332"/>
            <a:ext cx="593719" cy="96478"/>
            <a:chOff x="4322293" y="7477693"/>
            <a:chExt cx="4359168" cy="708357"/>
          </a:xfrm>
        </p:grpSpPr>
        <p:sp>
          <p:nvSpPr>
            <p:cNvPr id="271" name="Google Shape;271;p10"/>
            <p:cNvSpPr/>
            <p:nvPr/>
          </p:nvSpPr>
          <p:spPr>
            <a:xfrm>
              <a:off x="6310004" y="8044150"/>
              <a:ext cx="286200" cy="141900"/>
            </a:xfrm>
            <a:custGeom>
              <a:rect b="b" l="l" r="r" t="t"/>
              <a:pathLst>
                <a:path extrusionOk="0" h="120000" w="120000">
                  <a:moveTo>
                    <a:pt x="89977" y="0"/>
                  </a:moveTo>
                  <a:cubicBezTo>
                    <a:pt x="30022" y="0"/>
                    <a:pt x="30022" y="0"/>
                    <a:pt x="30022" y="0"/>
                  </a:cubicBezTo>
                  <a:cubicBezTo>
                    <a:pt x="13442" y="0"/>
                    <a:pt x="0" y="26905"/>
                    <a:pt x="0" y="60089"/>
                  </a:cubicBezTo>
                  <a:cubicBezTo>
                    <a:pt x="0" y="93094"/>
                    <a:pt x="13442" y="120000"/>
                    <a:pt x="30022" y="120000"/>
                  </a:cubicBezTo>
                  <a:cubicBezTo>
                    <a:pt x="89977" y="120000"/>
                    <a:pt x="89977" y="120000"/>
                    <a:pt x="89977" y="120000"/>
                  </a:cubicBezTo>
                  <a:cubicBezTo>
                    <a:pt x="106557" y="120000"/>
                    <a:pt x="120000" y="93094"/>
                    <a:pt x="120000" y="60089"/>
                  </a:cubicBezTo>
                  <a:cubicBezTo>
                    <a:pt x="120000" y="26905"/>
                    <a:pt x="106557" y="0"/>
                    <a:pt x="8997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>
              <a:off x="4322293" y="7606537"/>
              <a:ext cx="656700" cy="437700"/>
            </a:xfrm>
            <a:custGeom>
              <a:rect b="b" l="l" r="r" t="t"/>
              <a:pathLst>
                <a:path extrusionOk="0" h="120000" w="120000">
                  <a:moveTo>
                    <a:pt x="95437" y="0"/>
                  </a:moveTo>
                  <a:cubicBezTo>
                    <a:pt x="89736" y="0"/>
                    <a:pt x="84698" y="1971"/>
                    <a:pt x="80364" y="5855"/>
                  </a:cubicBezTo>
                  <a:cubicBezTo>
                    <a:pt x="75990" y="9797"/>
                    <a:pt x="73218" y="15246"/>
                    <a:pt x="71968" y="22144"/>
                  </a:cubicBezTo>
                  <a:cubicBezTo>
                    <a:pt x="68844" y="7362"/>
                    <a:pt x="61073" y="0"/>
                    <a:pt x="48656" y="0"/>
                  </a:cubicBezTo>
                  <a:cubicBezTo>
                    <a:pt x="43150" y="0"/>
                    <a:pt x="38346" y="2028"/>
                    <a:pt x="34285" y="5971"/>
                  </a:cubicBezTo>
                  <a:cubicBezTo>
                    <a:pt x="30185" y="9971"/>
                    <a:pt x="27295" y="15362"/>
                    <a:pt x="25655" y="22144"/>
                  </a:cubicBezTo>
                  <a:cubicBezTo>
                    <a:pt x="25655" y="6202"/>
                    <a:pt x="25655" y="6202"/>
                    <a:pt x="25655" y="6202"/>
                  </a:cubicBezTo>
                  <a:cubicBezTo>
                    <a:pt x="25655" y="4405"/>
                    <a:pt x="25187" y="3478"/>
                    <a:pt x="24249" y="3478"/>
                  </a:cubicBezTo>
                  <a:cubicBezTo>
                    <a:pt x="1093" y="3478"/>
                    <a:pt x="1093" y="3478"/>
                    <a:pt x="1093" y="3478"/>
                  </a:cubicBezTo>
                  <a:cubicBezTo>
                    <a:pt x="351" y="3478"/>
                    <a:pt x="0" y="4405"/>
                    <a:pt x="0" y="6202"/>
                  </a:cubicBezTo>
                  <a:cubicBezTo>
                    <a:pt x="0" y="116753"/>
                    <a:pt x="0" y="116753"/>
                    <a:pt x="0" y="116753"/>
                  </a:cubicBezTo>
                  <a:cubicBezTo>
                    <a:pt x="0" y="118898"/>
                    <a:pt x="390" y="120000"/>
                    <a:pt x="1249" y="120000"/>
                  </a:cubicBezTo>
                  <a:cubicBezTo>
                    <a:pt x="25343" y="120000"/>
                    <a:pt x="25343" y="120000"/>
                    <a:pt x="25343" y="120000"/>
                  </a:cubicBezTo>
                  <a:cubicBezTo>
                    <a:pt x="26046" y="120000"/>
                    <a:pt x="26436" y="119130"/>
                    <a:pt x="26436" y="117449"/>
                  </a:cubicBezTo>
                  <a:cubicBezTo>
                    <a:pt x="26436" y="47652"/>
                    <a:pt x="26436" y="47652"/>
                    <a:pt x="26436" y="47652"/>
                  </a:cubicBezTo>
                  <a:cubicBezTo>
                    <a:pt x="26436" y="43884"/>
                    <a:pt x="27920" y="39014"/>
                    <a:pt x="29990" y="36811"/>
                  </a:cubicBezTo>
                  <a:cubicBezTo>
                    <a:pt x="32059" y="34550"/>
                    <a:pt x="34402" y="33449"/>
                    <a:pt x="36980" y="33449"/>
                  </a:cubicBezTo>
                  <a:cubicBezTo>
                    <a:pt x="43501" y="33449"/>
                    <a:pt x="46781" y="39478"/>
                    <a:pt x="46781" y="51478"/>
                  </a:cubicBezTo>
                  <a:cubicBezTo>
                    <a:pt x="46781" y="117449"/>
                    <a:pt x="46781" y="117449"/>
                    <a:pt x="46781" y="117449"/>
                  </a:cubicBezTo>
                  <a:cubicBezTo>
                    <a:pt x="46781" y="119130"/>
                    <a:pt x="47250" y="120000"/>
                    <a:pt x="48187" y="120000"/>
                  </a:cubicBezTo>
                  <a:cubicBezTo>
                    <a:pt x="71812" y="120000"/>
                    <a:pt x="71812" y="120000"/>
                    <a:pt x="71812" y="120000"/>
                  </a:cubicBezTo>
                  <a:cubicBezTo>
                    <a:pt x="72749" y="120000"/>
                    <a:pt x="73218" y="118840"/>
                    <a:pt x="73218" y="116521"/>
                  </a:cubicBezTo>
                  <a:cubicBezTo>
                    <a:pt x="73218" y="47652"/>
                    <a:pt x="73218" y="47652"/>
                    <a:pt x="73218" y="47652"/>
                  </a:cubicBezTo>
                  <a:cubicBezTo>
                    <a:pt x="73218" y="43768"/>
                    <a:pt x="74975" y="38666"/>
                    <a:pt x="76928" y="36579"/>
                  </a:cubicBezTo>
                  <a:cubicBezTo>
                    <a:pt x="78919" y="34492"/>
                    <a:pt x="81184" y="33449"/>
                    <a:pt x="83761" y="33449"/>
                  </a:cubicBezTo>
                  <a:cubicBezTo>
                    <a:pt x="90322" y="33449"/>
                    <a:pt x="93563" y="39478"/>
                    <a:pt x="93563" y="51478"/>
                  </a:cubicBezTo>
                  <a:cubicBezTo>
                    <a:pt x="93563" y="117449"/>
                    <a:pt x="93563" y="117449"/>
                    <a:pt x="93563" y="117449"/>
                  </a:cubicBezTo>
                  <a:cubicBezTo>
                    <a:pt x="93563" y="119130"/>
                    <a:pt x="94031" y="120000"/>
                    <a:pt x="94969" y="120000"/>
                  </a:cubicBezTo>
                  <a:cubicBezTo>
                    <a:pt x="118594" y="120000"/>
                    <a:pt x="118594" y="120000"/>
                    <a:pt x="118594" y="120000"/>
                  </a:cubicBezTo>
                  <a:cubicBezTo>
                    <a:pt x="119531" y="120000"/>
                    <a:pt x="120000" y="118840"/>
                    <a:pt x="120000" y="116521"/>
                  </a:cubicBezTo>
                  <a:cubicBezTo>
                    <a:pt x="120000" y="36927"/>
                    <a:pt x="120000" y="36927"/>
                    <a:pt x="120000" y="36927"/>
                  </a:cubicBezTo>
                  <a:cubicBezTo>
                    <a:pt x="120000" y="12289"/>
                    <a:pt x="111799" y="0"/>
                    <a:pt x="95437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>
              <a:off x="5024973" y="7613915"/>
              <a:ext cx="456300" cy="436500"/>
            </a:xfrm>
            <a:custGeom>
              <a:rect b="b" l="l" r="r" t="t"/>
              <a:pathLst>
                <a:path extrusionOk="0" h="120000" w="120000">
                  <a:moveTo>
                    <a:pt x="118427" y="1396"/>
                  </a:moveTo>
                  <a:cubicBezTo>
                    <a:pt x="84005" y="1396"/>
                    <a:pt x="84005" y="1396"/>
                    <a:pt x="84005" y="1396"/>
                  </a:cubicBezTo>
                  <a:cubicBezTo>
                    <a:pt x="82826" y="1396"/>
                    <a:pt x="82264" y="2327"/>
                    <a:pt x="82264" y="4131"/>
                  </a:cubicBezTo>
                  <a:cubicBezTo>
                    <a:pt x="82264" y="18273"/>
                    <a:pt x="82264" y="18273"/>
                    <a:pt x="82264" y="18273"/>
                  </a:cubicBezTo>
                  <a:cubicBezTo>
                    <a:pt x="80467" y="13326"/>
                    <a:pt x="76874" y="9194"/>
                    <a:pt x="71483" y="5761"/>
                  </a:cubicBezTo>
                  <a:cubicBezTo>
                    <a:pt x="65699" y="1920"/>
                    <a:pt x="59241" y="0"/>
                    <a:pt x="52054" y="0"/>
                  </a:cubicBezTo>
                  <a:cubicBezTo>
                    <a:pt x="37622" y="0"/>
                    <a:pt x="25381" y="5528"/>
                    <a:pt x="15386" y="16644"/>
                  </a:cubicBezTo>
                  <a:cubicBezTo>
                    <a:pt x="5109" y="28225"/>
                    <a:pt x="0" y="42599"/>
                    <a:pt x="0" y="59767"/>
                  </a:cubicBezTo>
                  <a:cubicBezTo>
                    <a:pt x="0" y="78273"/>
                    <a:pt x="5053" y="93055"/>
                    <a:pt x="15161" y="103996"/>
                  </a:cubicBezTo>
                  <a:cubicBezTo>
                    <a:pt x="24875" y="114645"/>
                    <a:pt x="37398" y="120000"/>
                    <a:pt x="52728" y="120000"/>
                  </a:cubicBezTo>
                  <a:cubicBezTo>
                    <a:pt x="60028" y="120000"/>
                    <a:pt x="66485" y="118428"/>
                    <a:pt x="72157" y="115344"/>
                  </a:cubicBezTo>
                  <a:cubicBezTo>
                    <a:pt x="78446" y="111968"/>
                    <a:pt x="82489" y="107371"/>
                    <a:pt x="84230" y="101668"/>
                  </a:cubicBezTo>
                  <a:cubicBezTo>
                    <a:pt x="84230" y="116275"/>
                    <a:pt x="84230" y="116275"/>
                    <a:pt x="84230" y="116275"/>
                  </a:cubicBezTo>
                  <a:cubicBezTo>
                    <a:pt x="84230" y="117672"/>
                    <a:pt x="85016" y="118370"/>
                    <a:pt x="86476" y="118370"/>
                  </a:cubicBezTo>
                  <a:cubicBezTo>
                    <a:pt x="118203" y="118370"/>
                    <a:pt x="118203" y="118370"/>
                    <a:pt x="118203" y="118370"/>
                  </a:cubicBezTo>
                  <a:cubicBezTo>
                    <a:pt x="119438" y="118370"/>
                    <a:pt x="120000" y="117264"/>
                    <a:pt x="120000" y="115111"/>
                  </a:cubicBezTo>
                  <a:cubicBezTo>
                    <a:pt x="120000" y="3433"/>
                    <a:pt x="120000" y="3433"/>
                    <a:pt x="120000" y="3433"/>
                  </a:cubicBezTo>
                  <a:cubicBezTo>
                    <a:pt x="120000" y="2095"/>
                    <a:pt x="119494" y="1396"/>
                    <a:pt x="118427" y="1396"/>
                  </a:cubicBezTo>
                  <a:close/>
                  <a:moveTo>
                    <a:pt x="75751" y="77924"/>
                  </a:moveTo>
                  <a:cubicBezTo>
                    <a:pt x="71427" y="82521"/>
                    <a:pt x="66148" y="84791"/>
                    <a:pt x="59859" y="84791"/>
                  </a:cubicBezTo>
                  <a:cubicBezTo>
                    <a:pt x="53458" y="84791"/>
                    <a:pt x="48067" y="82521"/>
                    <a:pt x="43687" y="78040"/>
                  </a:cubicBezTo>
                  <a:cubicBezTo>
                    <a:pt x="39307" y="73559"/>
                    <a:pt x="37061" y="67856"/>
                    <a:pt x="37061" y="60931"/>
                  </a:cubicBezTo>
                  <a:cubicBezTo>
                    <a:pt x="37061" y="53656"/>
                    <a:pt x="39138" y="47720"/>
                    <a:pt x="43238" y="43064"/>
                  </a:cubicBezTo>
                  <a:cubicBezTo>
                    <a:pt x="47337" y="38467"/>
                    <a:pt x="52896" y="36139"/>
                    <a:pt x="59859" y="36139"/>
                  </a:cubicBezTo>
                  <a:cubicBezTo>
                    <a:pt x="66317" y="36139"/>
                    <a:pt x="71595" y="38351"/>
                    <a:pt x="75863" y="42715"/>
                  </a:cubicBezTo>
                  <a:cubicBezTo>
                    <a:pt x="80131" y="47138"/>
                    <a:pt x="82264" y="53016"/>
                    <a:pt x="82264" y="60465"/>
                  </a:cubicBezTo>
                  <a:cubicBezTo>
                    <a:pt x="82264" y="67565"/>
                    <a:pt x="80074" y="73385"/>
                    <a:pt x="75751" y="77924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5547726" y="7477693"/>
              <a:ext cx="439200" cy="566400"/>
            </a:xfrm>
            <a:custGeom>
              <a:rect b="b" l="l" r="r" t="t"/>
              <a:pathLst>
                <a:path extrusionOk="0" h="120000" w="120000">
                  <a:moveTo>
                    <a:pt x="75620" y="67343"/>
                  </a:moveTo>
                  <a:cubicBezTo>
                    <a:pt x="115036" y="33179"/>
                    <a:pt x="115036" y="33179"/>
                    <a:pt x="115036" y="33179"/>
                  </a:cubicBezTo>
                  <a:cubicBezTo>
                    <a:pt x="116905" y="31074"/>
                    <a:pt x="116671" y="30000"/>
                    <a:pt x="114335" y="30000"/>
                  </a:cubicBezTo>
                  <a:cubicBezTo>
                    <a:pt x="76496" y="30000"/>
                    <a:pt x="76496" y="30000"/>
                    <a:pt x="76496" y="30000"/>
                  </a:cubicBezTo>
                  <a:cubicBezTo>
                    <a:pt x="75270" y="30000"/>
                    <a:pt x="74335" y="30447"/>
                    <a:pt x="73693" y="31432"/>
                  </a:cubicBezTo>
                  <a:cubicBezTo>
                    <a:pt x="59795" y="46835"/>
                    <a:pt x="46773" y="58432"/>
                    <a:pt x="39532" y="66179"/>
                  </a:cubicBezTo>
                  <a:cubicBezTo>
                    <a:pt x="39532" y="2283"/>
                    <a:pt x="39532" y="2283"/>
                    <a:pt x="39532" y="2283"/>
                  </a:cubicBezTo>
                  <a:cubicBezTo>
                    <a:pt x="39532" y="761"/>
                    <a:pt x="38832" y="0"/>
                    <a:pt x="37430" y="0"/>
                  </a:cubicBezTo>
                  <a:cubicBezTo>
                    <a:pt x="1635" y="0"/>
                    <a:pt x="1635" y="0"/>
                    <a:pt x="1635" y="0"/>
                  </a:cubicBezTo>
                  <a:cubicBezTo>
                    <a:pt x="525" y="0"/>
                    <a:pt x="0" y="761"/>
                    <a:pt x="0" y="2283"/>
                  </a:cubicBezTo>
                  <a:cubicBezTo>
                    <a:pt x="0" y="117492"/>
                    <a:pt x="0" y="117492"/>
                    <a:pt x="0" y="117492"/>
                  </a:cubicBezTo>
                  <a:cubicBezTo>
                    <a:pt x="0" y="119149"/>
                    <a:pt x="642" y="120000"/>
                    <a:pt x="1868" y="120000"/>
                  </a:cubicBezTo>
                  <a:cubicBezTo>
                    <a:pt x="37664" y="120000"/>
                    <a:pt x="37664" y="120000"/>
                    <a:pt x="37664" y="120000"/>
                  </a:cubicBezTo>
                  <a:cubicBezTo>
                    <a:pt x="38890" y="120000"/>
                    <a:pt x="39532" y="119328"/>
                    <a:pt x="39532" y="118029"/>
                  </a:cubicBezTo>
                  <a:cubicBezTo>
                    <a:pt x="39532" y="98417"/>
                    <a:pt x="39532" y="98417"/>
                    <a:pt x="39532" y="98417"/>
                  </a:cubicBezTo>
                  <a:cubicBezTo>
                    <a:pt x="52437" y="87044"/>
                    <a:pt x="52437" y="87044"/>
                    <a:pt x="52437" y="87044"/>
                  </a:cubicBezTo>
                  <a:cubicBezTo>
                    <a:pt x="71824" y="117492"/>
                    <a:pt x="71824" y="117492"/>
                    <a:pt x="71824" y="117492"/>
                  </a:cubicBezTo>
                  <a:cubicBezTo>
                    <a:pt x="73051" y="119149"/>
                    <a:pt x="74394" y="120000"/>
                    <a:pt x="75795" y="120000"/>
                  </a:cubicBezTo>
                  <a:cubicBezTo>
                    <a:pt x="116671" y="120000"/>
                    <a:pt x="116671" y="120000"/>
                    <a:pt x="116671" y="120000"/>
                  </a:cubicBezTo>
                  <a:cubicBezTo>
                    <a:pt x="119299" y="120000"/>
                    <a:pt x="120000" y="119283"/>
                    <a:pt x="118715" y="117850"/>
                  </a:cubicBezTo>
                  <a:lnTo>
                    <a:pt x="75620" y="67343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5" name="Google Shape;275;p10"/>
            <p:cNvSpPr/>
            <p:nvPr/>
          </p:nvSpPr>
          <p:spPr>
            <a:xfrm>
              <a:off x="5954690" y="7606537"/>
              <a:ext cx="415500" cy="448500"/>
            </a:xfrm>
            <a:custGeom>
              <a:rect b="b" l="l" r="r" t="t"/>
              <a:pathLst>
                <a:path extrusionOk="0" h="120000" w="120000">
                  <a:moveTo>
                    <a:pt x="64501" y="0"/>
                  </a:moveTo>
                  <a:cubicBezTo>
                    <a:pt x="44892" y="0"/>
                    <a:pt x="29229" y="5487"/>
                    <a:pt x="17512" y="16520"/>
                  </a:cubicBezTo>
                  <a:cubicBezTo>
                    <a:pt x="5796" y="27553"/>
                    <a:pt x="0" y="41810"/>
                    <a:pt x="0" y="59179"/>
                  </a:cubicBezTo>
                  <a:cubicBezTo>
                    <a:pt x="0" y="77963"/>
                    <a:pt x="6104" y="92899"/>
                    <a:pt x="18376" y="104045"/>
                  </a:cubicBezTo>
                  <a:cubicBezTo>
                    <a:pt x="30154" y="114681"/>
                    <a:pt x="45570" y="120000"/>
                    <a:pt x="64501" y="120000"/>
                  </a:cubicBezTo>
                  <a:cubicBezTo>
                    <a:pt x="73196" y="120000"/>
                    <a:pt x="81891" y="118585"/>
                    <a:pt x="90524" y="115756"/>
                  </a:cubicBezTo>
                  <a:cubicBezTo>
                    <a:pt x="97923" y="113154"/>
                    <a:pt x="104830" y="109476"/>
                    <a:pt x="109085" y="106025"/>
                  </a:cubicBezTo>
                  <a:cubicBezTo>
                    <a:pt x="111181" y="104384"/>
                    <a:pt x="111613" y="102687"/>
                    <a:pt x="110318" y="100876"/>
                  </a:cubicBezTo>
                  <a:cubicBezTo>
                    <a:pt x="105570" y="94087"/>
                    <a:pt x="101993" y="91258"/>
                    <a:pt x="94717" y="82942"/>
                  </a:cubicBezTo>
                  <a:cubicBezTo>
                    <a:pt x="92929" y="81244"/>
                    <a:pt x="91942" y="81357"/>
                    <a:pt x="90339" y="82545"/>
                  </a:cubicBezTo>
                  <a:cubicBezTo>
                    <a:pt x="83926" y="87864"/>
                    <a:pt x="74121" y="89448"/>
                    <a:pt x="65241" y="89448"/>
                  </a:cubicBezTo>
                  <a:cubicBezTo>
                    <a:pt x="57903" y="89448"/>
                    <a:pt x="51921" y="87355"/>
                    <a:pt x="47358" y="83734"/>
                  </a:cubicBezTo>
                  <a:cubicBezTo>
                    <a:pt x="42733" y="80169"/>
                    <a:pt x="40390" y="75360"/>
                    <a:pt x="40205" y="69363"/>
                  </a:cubicBezTo>
                  <a:cubicBezTo>
                    <a:pt x="113586" y="69363"/>
                    <a:pt x="113586" y="69363"/>
                    <a:pt x="113586" y="69363"/>
                  </a:cubicBezTo>
                  <a:cubicBezTo>
                    <a:pt x="116423" y="69363"/>
                    <a:pt x="118026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1" y="23309"/>
                    <a:pt x="103535" y="13691"/>
                  </a:cubicBezTo>
                  <a:cubicBezTo>
                    <a:pt x="93052" y="4582"/>
                    <a:pt x="80041" y="0"/>
                    <a:pt x="64501" y="0"/>
                  </a:cubicBezTo>
                  <a:close/>
                  <a:moveTo>
                    <a:pt x="40205" y="49504"/>
                  </a:moveTo>
                  <a:cubicBezTo>
                    <a:pt x="41870" y="36775"/>
                    <a:pt x="48715" y="30381"/>
                    <a:pt x="60863" y="30381"/>
                  </a:cubicBezTo>
                  <a:cubicBezTo>
                    <a:pt x="73751" y="30381"/>
                    <a:pt x="80719" y="36775"/>
                    <a:pt x="81706" y="49504"/>
                  </a:cubicBezTo>
                  <a:lnTo>
                    <a:pt x="40205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6550663" y="7606537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083" y="43493"/>
                  </a:moveTo>
                  <a:cubicBezTo>
                    <a:pt x="63604" y="41588"/>
                    <a:pt x="55862" y="39906"/>
                    <a:pt x="51991" y="38505"/>
                  </a:cubicBezTo>
                  <a:cubicBezTo>
                    <a:pt x="48053" y="37048"/>
                    <a:pt x="46117" y="35254"/>
                    <a:pt x="46117" y="33012"/>
                  </a:cubicBezTo>
                  <a:cubicBezTo>
                    <a:pt x="46117" y="27800"/>
                    <a:pt x="51056" y="25221"/>
                    <a:pt x="61001" y="25221"/>
                  </a:cubicBezTo>
                  <a:cubicBezTo>
                    <a:pt x="69343" y="25221"/>
                    <a:pt x="76084" y="28528"/>
                    <a:pt x="81223" y="35254"/>
                  </a:cubicBezTo>
                  <a:cubicBezTo>
                    <a:pt x="81890" y="36151"/>
                    <a:pt x="82892" y="36375"/>
                    <a:pt x="84093" y="35927"/>
                  </a:cubicBezTo>
                  <a:cubicBezTo>
                    <a:pt x="113592" y="27239"/>
                    <a:pt x="113592" y="27239"/>
                    <a:pt x="113592" y="27239"/>
                  </a:cubicBezTo>
                  <a:cubicBezTo>
                    <a:pt x="114860" y="26903"/>
                    <a:pt x="115261" y="25894"/>
                    <a:pt x="114927" y="24100"/>
                  </a:cubicBezTo>
                  <a:cubicBezTo>
                    <a:pt x="109121" y="8014"/>
                    <a:pt x="91635" y="0"/>
                    <a:pt x="62602" y="0"/>
                  </a:cubicBezTo>
                  <a:cubicBezTo>
                    <a:pt x="43982" y="0"/>
                    <a:pt x="29365" y="3194"/>
                    <a:pt x="18754" y="9584"/>
                  </a:cubicBezTo>
                  <a:cubicBezTo>
                    <a:pt x="8142" y="15973"/>
                    <a:pt x="2803" y="24997"/>
                    <a:pt x="2803" y="36599"/>
                  </a:cubicBezTo>
                  <a:cubicBezTo>
                    <a:pt x="2803" y="47024"/>
                    <a:pt x="6807" y="55039"/>
                    <a:pt x="14816" y="60700"/>
                  </a:cubicBezTo>
                  <a:cubicBezTo>
                    <a:pt x="21156" y="65128"/>
                    <a:pt x="31434" y="68883"/>
                    <a:pt x="45583" y="71854"/>
                  </a:cubicBezTo>
                  <a:cubicBezTo>
                    <a:pt x="55728" y="73928"/>
                    <a:pt x="62536" y="75945"/>
                    <a:pt x="66206" y="77851"/>
                  </a:cubicBezTo>
                  <a:cubicBezTo>
                    <a:pt x="69810" y="79813"/>
                    <a:pt x="71612" y="82223"/>
                    <a:pt x="71612" y="85249"/>
                  </a:cubicBezTo>
                  <a:cubicBezTo>
                    <a:pt x="71612" y="91191"/>
                    <a:pt x="65873" y="94161"/>
                    <a:pt x="54393" y="94161"/>
                  </a:cubicBezTo>
                  <a:cubicBezTo>
                    <a:pt x="49588" y="94161"/>
                    <a:pt x="45183" y="92984"/>
                    <a:pt x="41112" y="90686"/>
                  </a:cubicBezTo>
                  <a:cubicBezTo>
                    <a:pt x="36974" y="88388"/>
                    <a:pt x="34238" y="85530"/>
                    <a:pt x="32836" y="82111"/>
                  </a:cubicBezTo>
                  <a:cubicBezTo>
                    <a:pt x="32502" y="81214"/>
                    <a:pt x="31701" y="80934"/>
                    <a:pt x="30433" y="81214"/>
                  </a:cubicBezTo>
                  <a:cubicBezTo>
                    <a:pt x="1468" y="90574"/>
                    <a:pt x="1468" y="90574"/>
                    <a:pt x="1468" y="90574"/>
                  </a:cubicBezTo>
                  <a:cubicBezTo>
                    <a:pt x="266" y="91022"/>
                    <a:pt x="0" y="92143"/>
                    <a:pt x="734" y="93937"/>
                  </a:cubicBezTo>
                  <a:cubicBezTo>
                    <a:pt x="10077" y="111312"/>
                    <a:pt x="29499" y="120000"/>
                    <a:pt x="58865" y="120000"/>
                  </a:cubicBezTo>
                  <a:cubicBezTo>
                    <a:pt x="78020" y="120000"/>
                    <a:pt x="92969" y="116244"/>
                    <a:pt x="103781" y="108734"/>
                  </a:cubicBezTo>
                  <a:cubicBezTo>
                    <a:pt x="114593" y="101223"/>
                    <a:pt x="120000" y="91191"/>
                    <a:pt x="120000" y="78524"/>
                  </a:cubicBezTo>
                  <a:cubicBezTo>
                    <a:pt x="120000" y="60364"/>
                    <a:pt x="105050" y="48706"/>
                    <a:pt x="75083" y="43493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7" name="Google Shape;277;p10"/>
            <p:cNvSpPr/>
            <p:nvPr/>
          </p:nvSpPr>
          <p:spPr>
            <a:xfrm>
              <a:off x="7409431" y="7608239"/>
              <a:ext cx="404700" cy="437700"/>
            </a:xfrm>
            <a:custGeom>
              <a:rect b="b" l="l" r="r" t="t"/>
              <a:pathLst>
                <a:path extrusionOk="0" h="120000" w="120000">
                  <a:moveTo>
                    <a:pt x="80928" y="0"/>
                  </a:moveTo>
                  <a:cubicBezTo>
                    <a:pt x="71176" y="0"/>
                    <a:pt x="62817" y="2028"/>
                    <a:pt x="55852" y="6028"/>
                  </a:cubicBezTo>
                  <a:cubicBezTo>
                    <a:pt x="48886" y="10028"/>
                    <a:pt x="44137" y="15420"/>
                    <a:pt x="41604" y="22202"/>
                  </a:cubicBezTo>
                  <a:cubicBezTo>
                    <a:pt x="41604" y="7188"/>
                    <a:pt x="41604" y="7188"/>
                    <a:pt x="41604" y="7188"/>
                  </a:cubicBezTo>
                  <a:cubicBezTo>
                    <a:pt x="41604" y="4695"/>
                    <a:pt x="40654" y="3478"/>
                    <a:pt x="38817" y="3478"/>
                  </a:cubicBezTo>
                  <a:cubicBezTo>
                    <a:pt x="1773" y="3478"/>
                    <a:pt x="1773" y="3478"/>
                    <a:pt x="1773" y="3478"/>
                  </a:cubicBezTo>
                  <a:cubicBezTo>
                    <a:pt x="633" y="3478"/>
                    <a:pt x="0" y="4405"/>
                    <a:pt x="0" y="6260"/>
                  </a:cubicBezTo>
                  <a:cubicBezTo>
                    <a:pt x="0" y="116811"/>
                    <a:pt x="0" y="116811"/>
                    <a:pt x="0" y="116811"/>
                  </a:cubicBezTo>
                  <a:cubicBezTo>
                    <a:pt x="0" y="118956"/>
                    <a:pt x="696" y="120000"/>
                    <a:pt x="2026" y="120000"/>
                  </a:cubicBezTo>
                  <a:cubicBezTo>
                    <a:pt x="41097" y="120000"/>
                    <a:pt x="41097" y="120000"/>
                    <a:pt x="41097" y="120000"/>
                  </a:cubicBezTo>
                  <a:cubicBezTo>
                    <a:pt x="42300" y="120000"/>
                    <a:pt x="42870" y="119188"/>
                    <a:pt x="42870" y="117449"/>
                  </a:cubicBezTo>
                  <a:cubicBezTo>
                    <a:pt x="42870" y="44579"/>
                    <a:pt x="42870" y="44579"/>
                    <a:pt x="42870" y="44579"/>
                  </a:cubicBezTo>
                  <a:cubicBezTo>
                    <a:pt x="46416" y="37159"/>
                    <a:pt x="52559" y="33507"/>
                    <a:pt x="61298" y="33507"/>
                  </a:cubicBezTo>
                  <a:cubicBezTo>
                    <a:pt x="71873" y="33507"/>
                    <a:pt x="77129" y="38550"/>
                    <a:pt x="77129" y="48695"/>
                  </a:cubicBezTo>
                  <a:cubicBezTo>
                    <a:pt x="77129" y="117449"/>
                    <a:pt x="77129" y="117449"/>
                    <a:pt x="77129" y="117449"/>
                  </a:cubicBezTo>
                  <a:cubicBezTo>
                    <a:pt x="77129" y="119188"/>
                    <a:pt x="77889" y="120000"/>
                    <a:pt x="79408" y="120000"/>
                  </a:cubicBezTo>
                  <a:cubicBezTo>
                    <a:pt x="117467" y="120000"/>
                    <a:pt x="117467" y="120000"/>
                    <a:pt x="117467" y="120000"/>
                  </a:cubicBezTo>
                  <a:cubicBezTo>
                    <a:pt x="119176" y="120000"/>
                    <a:pt x="120000" y="118840"/>
                    <a:pt x="120000" y="116579"/>
                  </a:cubicBezTo>
                  <a:cubicBezTo>
                    <a:pt x="120000" y="38086"/>
                    <a:pt x="120000" y="38086"/>
                    <a:pt x="120000" y="38086"/>
                  </a:cubicBezTo>
                  <a:cubicBezTo>
                    <a:pt x="120000" y="12695"/>
                    <a:pt x="106955" y="0"/>
                    <a:pt x="80928" y="0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7851018" y="7608239"/>
              <a:ext cx="384300" cy="453000"/>
            </a:xfrm>
            <a:custGeom>
              <a:rect b="b" l="l" r="r" t="t"/>
              <a:pathLst>
                <a:path extrusionOk="0" h="120000" w="120000">
                  <a:moveTo>
                    <a:pt x="75150" y="43529"/>
                  </a:moveTo>
                  <a:cubicBezTo>
                    <a:pt x="63604" y="41568"/>
                    <a:pt x="55928" y="39887"/>
                    <a:pt x="51991" y="38487"/>
                  </a:cubicBezTo>
                  <a:cubicBezTo>
                    <a:pt x="48120" y="37086"/>
                    <a:pt x="46184" y="35238"/>
                    <a:pt x="46184" y="33053"/>
                  </a:cubicBezTo>
                  <a:cubicBezTo>
                    <a:pt x="46184" y="27843"/>
                    <a:pt x="51123" y="25210"/>
                    <a:pt x="61067" y="25210"/>
                  </a:cubicBezTo>
                  <a:cubicBezTo>
                    <a:pt x="69343" y="25210"/>
                    <a:pt x="76084" y="28571"/>
                    <a:pt x="81223" y="35238"/>
                  </a:cubicBezTo>
                  <a:cubicBezTo>
                    <a:pt x="81957" y="36134"/>
                    <a:pt x="82892" y="36358"/>
                    <a:pt x="84160" y="35910"/>
                  </a:cubicBezTo>
                  <a:cubicBezTo>
                    <a:pt x="113659" y="27226"/>
                    <a:pt x="113659" y="27226"/>
                    <a:pt x="113659" y="27226"/>
                  </a:cubicBezTo>
                  <a:cubicBezTo>
                    <a:pt x="114860" y="26946"/>
                    <a:pt x="115328" y="25882"/>
                    <a:pt x="114994" y="24089"/>
                  </a:cubicBezTo>
                  <a:cubicBezTo>
                    <a:pt x="109121" y="8067"/>
                    <a:pt x="91701" y="0"/>
                    <a:pt x="62602" y="0"/>
                  </a:cubicBezTo>
                  <a:cubicBezTo>
                    <a:pt x="44048" y="0"/>
                    <a:pt x="29432" y="3249"/>
                    <a:pt x="18820" y="9635"/>
                  </a:cubicBezTo>
                  <a:cubicBezTo>
                    <a:pt x="8142" y="16022"/>
                    <a:pt x="2869" y="24985"/>
                    <a:pt x="2869" y="36582"/>
                  </a:cubicBezTo>
                  <a:cubicBezTo>
                    <a:pt x="2869" y="47002"/>
                    <a:pt x="6874" y="55014"/>
                    <a:pt x="14816" y="60672"/>
                  </a:cubicBezTo>
                  <a:cubicBezTo>
                    <a:pt x="21156" y="65154"/>
                    <a:pt x="31434" y="68851"/>
                    <a:pt x="45650" y="71820"/>
                  </a:cubicBezTo>
                  <a:cubicBezTo>
                    <a:pt x="55728" y="73893"/>
                    <a:pt x="62602" y="75910"/>
                    <a:pt x="66206" y="77871"/>
                  </a:cubicBezTo>
                  <a:cubicBezTo>
                    <a:pt x="69810" y="79775"/>
                    <a:pt x="71679" y="82240"/>
                    <a:pt x="71679" y="85210"/>
                  </a:cubicBezTo>
                  <a:cubicBezTo>
                    <a:pt x="71679" y="91148"/>
                    <a:pt x="65873" y="94117"/>
                    <a:pt x="54393" y="94117"/>
                  </a:cubicBezTo>
                  <a:cubicBezTo>
                    <a:pt x="49588" y="94117"/>
                    <a:pt x="45183" y="92997"/>
                    <a:pt x="41112" y="90700"/>
                  </a:cubicBezTo>
                  <a:cubicBezTo>
                    <a:pt x="37041" y="88347"/>
                    <a:pt x="34304" y="85490"/>
                    <a:pt x="32903" y="82072"/>
                  </a:cubicBezTo>
                  <a:cubicBezTo>
                    <a:pt x="32502" y="81176"/>
                    <a:pt x="31701" y="80896"/>
                    <a:pt x="30500" y="81176"/>
                  </a:cubicBezTo>
                  <a:cubicBezTo>
                    <a:pt x="1535" y="90532"/>
                    <a:pt x="1535" y="90532"/>
                    <a:pt x="1535" y="90532"/>
                  </a:cubicBezTo>
                  <a:cubicBezTo>
                    <a:pt x="266" y="90980"/>
                    <a:pt x="0" y="92100"/>
                    <a:pt x="734" y="93893"/>
                  </a:cubicBezTo>
                  <a:cubicBezTo>
                    <a:pt x="10144" y="111316"/>
                    <a:pt x="29499" y="120000"/>
                    <a:pt x="58932" y="120000"/>
                  </a:cubicBezTo>
                  <a:cubicBezTo>
                    <a:pt x="78020" y="120000"/>
                    <a:pt x="92969" y="116246"/>
                    <a:pt x="103781" y="108739"/>
                  </a:cubicBezTo>
                  <a:cubicBezTo>
                    <a:pt x="114593" y="101232"/>
                    <a:pt x="120000" y="91148"/>
                    <a:pt x="120000" y="78543"/>
                  </a:cubicBezTo>
                  <a:cubicBezTo>
                    <a:pt x="120000" y="60392"/>
                    <a:pt x="105050" y="48739"/>
                    <a:pt x="75150" y="43529"/>
                  </a:cubicBez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6956492" y="7606537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64530" y="0"/>
                  </a:moveTo>
                  <a:cubicBezTo>
                    <a:pt x="44930" y="0"/>
                    <a:pt x="29214" y="5487"/>
                    <a:pt x="17565" y="16520"/>
                  </a:cubicBezTo>
                  <a:cubicBezTo>
                    <a:pt x="5855" y="27553"/>
                    <a:pt x="0" y="41810"/>
                    <a:pt x="0" y="59179"/>
                  </a:cubicBezTo>
                  <a:cubicBezTo>
                    <a:pt x="0" y="77963"/>
                    <a:pt x="6163" y="92899"/>
                    <a:pt x="18428" y="104045"/>
                  </a:cubicBezTo>
                  <a:cubicBezTo>
                    <a:pt x="30200" y="114681"/>
                    <a:pt x="45546" y="120000"/>
                    <a:pt x="64530" y="120000"/>
                  </a:cubicBezTo>
                  <a:cubicBezTo>
                    <a:pt x="73220" y="120000"/>
                    <a:pt x="81848" y="118585"/>
                    <a:pt x="90539" y="115756"/>
                  </a:cubicBezTo>
                  <a:cubicBezTo>
                    <a:pt x="94545" y="114342"/>
                    <a:pt x="98428" y="112588"/>
                    <a:pt x="101818" y="110721"/>
                  </a:cubicBezTo>
                  <a:cubicBezTo>
                    <a:pt x="105208" y="109080"/>
                    <a:pt x="108412" y="106987"/>
                    <a:pt x="111432" y="104441"/>
                  </a:cubicBezTo>
                  <a:cubicBezTo>
                    <a:pt x="112788" y="102970"/>
                    <a:pt x="113035" y="101838"/>
                    <a:pt x="112172" y="101046"/>
                  </a:cubicBezTo>
                  <a:cubicBezTo>
                    <a:pt x="91587" y="82772"/>
                    <a:pt x="91587" y="82772"/>
                    <a:pt x="91587" y="82772"/>
                  </a:cubicBezTo>
                  <a:cubicBezTo>
                    <a:pt x="90662" y="82093"/>
                    <a:pt x="89799" y="82093"/>
                    <a:pt x="89121" y="82828"/>
                  </a:cubicBezTo>
                  <a:cubicBezTo>
                    <a:pt x="88813" y="83168"/>
                    <a:pt x="88443" y="83507"/>
                    <a:pt x="88073" y="83847"/>
                  </a:cubicBezTo>
                  <a:cubicBezTo>
                    <a:pt x="81664" y="89165"/>
                    <a:pt x="70508" y="89618"/>
                    <a:pt x="68351" y="89618"/>
                  </a:cubicBezTo>
                  <a:cubicBezTo>
                    <a:pt x="59044" y="89618"/>
                    <a:pt x="51956" y="87355"/>
                    <a:pt x="47334" y="83734"/>
                  </a:cubicBezTo>
                  <a:cubicBezTo>
                    <a:pt x="42773" y="80169"/>
                    <a:pt x="40431" y="75360"/>
                    <a:pt x="40246" y="69363"/>
                  </a:cubicBezTo>
                  <a:cubicBezTo>
                    <a:pt x="113590" y="69363"/>
                    <a:pt x="113590" y="69363"/>
                    <a:pt x="113590" y="69363"/>
                  </a:cubicBezTo>
                  <a:cubicBezTo>
                    <a:pt x="116363" y="69363"/>
                    <a:pt x="118027" y="68458"/>
                    <a:pt x="118520" y="66647"/>
                  </a:cubicBezTo>
                  <a:cubicBezTo>
                    <a:pt x="119506" y="62574"/>
                    <a:pt x="120000" y="57482"/>
                    <a:pt x="120000" y="51315"/>
                  </a:cubicBezTo>
                  <a:cubicBezTo>
                    <a:pt x="120000" y="35869"/>
                    <a:pt x="114514" y="23309"/>
                    <a:pt x="103543" y="13691"/>
                  </a:cubicBezTo>
                  <a:cubicBezTo>
                    <a:pt x="93066" y="4582"/>
                    <a:pt x="80061" y="0"/>
                    <a:pt x="64530" y="0"/>
                  </a:cubicBezTo>
                  <a:close/>
                  <a:moveTo>
                    <a:pt x="40246" y="49504"/>
                  </a:moveTo>
                  <a:cubicBezTo>
                    <a:pt x="41848" y="36775"/>
                    <a:pt x="48751" y="30381"/>
                    <a:pt x="60832" y="30381"/>
                  </a:cubicBezTo>
                  <a:cubicBezTo>
                    <a:pt x="73775" y="30381"/>
                    <a:pt x="80739" y="36775"/>
                    <a:pt x="81725" y="49504"/>
                  </a:cubicBezTo>
                  <a:lnTo>
                    <a:pt x="40246" y="49504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0" name="Google Shape;280;p10"/>
            <p:cNvSpPr/>
            <p:nvPr/>
          </p:nvSpPr>
          <p:spPr>
            <a:xfrm>
              <a:off x="8265361" y="7608239"/>
              <a:ext cx="416100" cy="448500"/>
            </a:xfrm>
            <a:custGeom>
              <a:rect b="b" l="l" r="r" t="t"/>
              <a:pathLst>
                <a:path extrusionOk="0" h="120000" w="120000">
                  <a:moveTo>
                    <a:pt x="103535" y="13741"/>
                  </a:moveTo>
                  <a:cubicBezTo>
                    <a:pt x="93052" y="4580"/>
                    <a:pt x="80041" y="0"/>
                    <a:pt x="64501" y="0"/>
                  </a:cubicBezTo>
                  <a:cubicBezTo>
                    <a:pt x="44892" y="0"/>
                    <a:pt x="29229" y="5541"/>
                    <a:pt x="17512" y="16569"/>
                  </a:cubicBezTo>
                  <a:cubicBezTo>
                    <a:pt x="5796" y="27596"/>
                    <a:pt x="0" y="41790"/>
                    <a:pt x="0" y="59208"/>
                  </a:cubicBezTo>
                  <a:cubicBezTo>
                    <a:pt x="0" y="77983"/>
                    <a:pt x="6104" y="92912"/>
                    <a:pt x="18376" y="103996"/>
                  </a:cubicBezTo>
                  <a:cubicBezTo>
                    <a:pt x="30154" y="114627"/>
                    <a:pt x="45570" y="120000"/>
                    <a:pt x="64501" y="120000"/>
                  </a:cubicBezTo>
                  <a:cubicBezTo>
                    <a:pt x="73196" y="120000"/>
                    <a:pt x="81891" y="118529"/>
                    <a:pt x="90524" y="115702"/>
                  </a:cubicBezTo>
                  <a:cubicBezTo>
                    <a:pt x="94594" y="114288"/>
                    <a:pt x="98478" y="112591"/>
                    <a:pt x="101870" y="110725"/>
                  </a:cubicBezTo>
                  <a:cubicBezTo>
                    <a:pt x="105200" y="109029"/>
                    <a:pt x="108406" y="106936"/>
                    <a:pt x="111428" y="104392"/>
                  </a:cubicBezTo>
                  <a:cubicBezTo>
                    <a:pt x="112785" y="102978"/>
                    <a:pt x="113031" y="101847"/>
                    <a:pt x="112168" y="100999"/>
                  </a:cubicBezTo>
                  <a:cubicBezTo>
                    <a:pt x="91572" y="82733"/>
                    <a:pt x="91572" y="82733"/>
                    <a:pt x="91572" y="82733"/>
                  </a:cubicBezTo>
                  <a:cubicBezTo>
                    <a:pt x="90647" y="82054"/>
                    <a:pt x="89845" y="82054"/>
                    <a:pt x="89167" y="82789"/>
                  </a:cubicBezTo>
                  <a:cubicBezTo>
                    <a:pt x="88797" y="83129"/>
                    <a:pt x="88427" y="83468"/>
                    <a:pt x="88057" y="83864"/>
                  </a:cubicBezTo>
                  <a:cubicBezTo>
                    <a:pt x="81644" y="89123"/>
                    <a:pt x="70544" y="89575"/>
                    <a:pt x="68324" y="89575"/>
                  </a:cubicBezTo>
                  <a:cubicBezTo>
                    <a:pt x="59013" y="89575"/>
                    <a:pt x="51921" y="87313"/>
                    <a:pt x="47358" y="83751"/>
                  </a:cubicBezTo>
                  <a:cubicBezTo>
                    <a:pt x="42733" y="80131"/>
                    <a:pt x="40390" y="75325"/>
                    <a:pt x="40205" y="69330"/>
                  </a:cubicBezTo>
                  <a:cubicBezTo>
                    <a:pt x="113586" y="69330"/>
                    <a:pt x="113586" y="69330"/>
                    <a:pt x="113586" y="69330"/>
                  </a:cubicBezTo>
                  <a:cubicBezTo>
                    <a:pt x="116423" y="69330"/>
                    <a:pt x="118026" y="68426"/>
                    <a:pt x="118520" y="66616"/>
                  </a:cubicBezTo>
                  <a:cubicBezTo>
                    <a:pt x="119506" y="62601"/>
                    <a:pt x="120000" y="57455"/>
                    <a:pt x="120000" y="51347"/>
                  </a:cubicBezTo>
                  <a:cubicBezTo>
                    <a:pt x="120000" y="35852"/>
                    <a:pt x="114511" y="23355"/>
                    <a:pt x="103535" y="13741"/>
                  </a:cubicBezTo>
                  <a:close/>
                  <a:moveTo>
                    <a:pt x="40205" y="49538"/>
                  </a:moveTo>
                  <a:cubicBezTo>
                    <a:pt x="41870" y="36757"/>
                    <a:pt x="48715" y="30367"/>
                    <a:pt x="60863" y="30367"/>
                  </a:cubicBezTo>
                  <a:cubicBezTo>
                    <a:pt x="73751" y="30367"/>
                    <a:pt x="80719" y="36757"/>
                    <a:pt x="81706" y="49538"/>
                  </a:cubicBezTo>
                  <a:lnTo>
                    <a:pt x="40205" y="49538"/>
                  </a:lnTo>
                  <a:close/>
                </a:path>
              </a:pathLst>
            </a:custGeom>
            <a:solidFill>
              <a:srgbClr val="FFF30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81" name="Google Shape;281;p10"/>
          <p:cNvSpPr/>
          <p:nvPr/>
        </p:nvSpPr>
        <p:spPr>
          <a:xfrm>
            <a:off x="7638973" y="4862475"/>
            <a:ext cx="5937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90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1" sz="90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54.xml"/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56.xml"/><Relationship Id="rId28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58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60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31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42.xml"/><Relationship Id="rId33" Type="http://schemas.openxmlformats.org/officeDocument/2006/relationships/theme" Target="../theme/theme3.xml"/><Relationship Id="rId10" Type="http://schemas.openxmlformats.org/officeDocument/2006/relationships/slideLayout" Target="../slideLayouts/slideLayout41.xml"/><Relationship Id="rId32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76250" y="255350"/>
            <a:ext cx="5316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" name="Google Shape;8;p1"/>
          <p:cNvSpPr txBox="1"/>
          <p:nvPr>
            <p:ph idx="2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3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37" name="Google Shape;737;p33"/>
          <p:cNvSpPr txBox="1"/>
          <p:nvPr>
            <p:ph type="title"/>
          </p:nvPr>
        </p:nvSpPr>
        <p:spPr>
          <a:xfrm>
            <a:off x="476250" y="255350"/>
            <a:ext cx="5316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entury Gothic"/>
              <a:buNone/>
              <a:defRPr b="1" i="0" sz="27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8" name="Google Shape;738;p33"/>
          <p:cNvSpPr txBox="1"/>
          <p:nvPr>
            <p:ph idx="2" type="title"/>
          </p:nvPr>
        </p:nvSpPr>
        <p:spPr>
          <a:xfrm>
            <a:off x="476250" y="666363"/>
            <a:ext cx="53166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entury Gothic"/>
              <a:buNone/>
              <a:defRPr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entury Gothic"/>
              <a:buNone/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  <p:sldLayoutId id="2147483708" r:id="rId30"/>
    <p:sldLayoutId id="2147483709" r:id="rId31"/>
    <p:sldLayoutId id="2147483710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p66"/>
          <p:cNvSpPr txBox="1"/>
          <p:nvPr>
            <p:ph type="ctrTitle"/>
          </p:nvPr>
        </p:nvSpPr>
        <p:spPr>
          <a:xfrm>
            <a:off x="1276350" y="1785848"/>
            <a:ext cx="6750000" cy="14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RESTITUTION EXPEDITION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75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76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77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78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79"/>
          <p:cNvSpPr txBox="1"/>
          <p:nvPr>
            <p:ph type="ctrTitle"/>
          </p:nvPr>
        </p:nvSpPr>
        <p:spPr>
          <a:xfrm>
            <a:off x="658775" y="1785850"/>
            <a:ext cx="8209500" cy="19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Les opportunités (emplois, stages) au sein de l’organisation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80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81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0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p82"/>
          <p:cNvSpPr txBox="1"/>
          <p:nvPr>
            <p:ph type="title"/>
          </p:nvPr>
        </p:nvSpPr>
        <p:spPr>
          <a:xfrm>
            <a:off x="288825" y="1276350"/>
            <a:ext cx="8566500" cy="29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1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Raleway"/>
                <a:ea typeface="Raleway"/>
                <a:cs typeface="Raleway"/>
                <a:sym typeface="Raleway"/>
              </a:rPr>
              <a:t>Leçons apprises</a:t>
            </a:r>
            <a:endParaRPr sz="5100">
              <a:latin typeface="Raleway"/>
              <a:ea typeface="Raleway"/>
              <a:cs typeface="Raleway"/>
              <a:sym typeface="Raleway"/>
            </a:endParaRPr>
          </a:p>
          <a:p>
            <a:pPr indent="-234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"/>
              <a:buFont typeface="Times New Roman"/>
              <a:buChar char="-"/>
            </a:pPr>
            <a:r>
              <a:rPr lang="en" sz="2100">
                <a:latin typeface="Raleway"/>
                <a:ea typeface="Raleway"/>
                <a:cs typeface="Raleway"/>
                <a:sym typeface="Raleway"/>
              </a:rPr>
              <a:t>Identifier les savoir-êtres indispensables, les comportements attendus et la culture de travail au sein de l’organisation</a:t>
            </a:r>
            <a:endParaRPr sz="21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83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84"/>
          <p:cNvSpPr txBox="1"/>
          <p:nvPr>
            <p:ph type="title"/>
          </p:nvPr>
        </p:nvSpPr>
        <p:spPr>
          <a:xfrm>
            <a:off x="532075" y="1276350"/>
            <a:ext cx="8323200" cy="28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1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Raleway"/>
                <a:ea typeface="Raleway"/>
                <a:cs typeface="Raleway"/>
                <a:sym typeface="Raleway"/>
              </a:rPr>
              <a:t>Commentaires/propositions pour l’année prochaine</a:t>
            </a:r>
            <a:endParaRPr sz="25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67"/>
          <p:cNvSpPr txBox="1"/>
          <p:nvPr>
            <p:ph type="title"/>
          </p:nvPr>
        </p:nvSpPr>
        <p:spPr>
          <a:xfrm>
            <a:off x="532075" y="1276350"/>
            <a:ext cx="8323200" cy="32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1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Raleway"/>
                <a:ea typeface="Raleway"/>
                <a:cs typeface="Raleway"/>
                <a:sym typeface="Raleway"/>
              </a:rPr>
              <a:t>Nom de l’entreprise</a:t>
            </a:r>
            <a:endParaRPr sz="5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85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86"/>
          <p:cNvSpPr txBox="1"/>
          <p:nvPr>
            <p:ph type="title"/>
          </p:nvPr>
        </p:nvSpPr>
        <p:spPr>
          <a:xfrm>
            <a:off x="532075" y="1276350"/>
            <a:ext cx="8323200" cy="21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1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Raleway"/>
                <a:ea typeface="Raleway"/>
                <a:cs typeface="Raleway"/>
                <a:sym typeface="Raleway"/>
              </a:rPr>
              <a:t>FIN</a:t>
            </a:r>
            <a:endParaRPr sz="25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p68"/>
          <p:cNvSpPr txBox="1"/>
          <p:nvPr>
            <p:ph type="title"/>
          </p:nvPr>
        </p:nvSpPr>
        <p:spPr>
          <a:xfrm>
            <a:off x="494075" y="1276350"/>
            <a:ext cx="8171400" cy="19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Raleway"/>
                <a:ea typeface="Raleway"/>
                <a:cs typeface="Raleway"/>
                <a:sym typeface="Raleway"/>
              </a:rPr>
              <a:t>Domaine d’interventions ou missions</a:t>
            </a:r>
            <a:endParaRPr sz="44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69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70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71"/>
          <p:cNvSpPr txBox="1"/>
          <p:nvPr>
            <p:ph type="title"/>
          </p:nvPr>
        </p:nvSpPr>
        <p:spPr>
          <a:xfrm>
            <a:off x="532075" y="1276350"/>
            <a:ext cx="8323200" cy="32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1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Raleway"/>
                <a:ea typeface="Raleway"/>
                <a:cs typeface="Raleway"/>
                <a:sym typeface="Raleway"/>
              </a:rPr>
              <a:t>ODDS:</a:t>
            </a:r>
            <a:endParaRPr sz="51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aleway"/>
                <a:ea typeface="Raleway"/>
                <a:cs typeface="Raleway"/>
                <a:sym typeface="Raleway"/>
              </a:rPr>
              <a:t>Identifier les ODDS concernés;</a:t>
            </a:r>
            <a:endParaRPr sz="2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aleway"/>
                <a:ea typeface="Raleway"/>
                <a:cs typeface="Raleway"/>
                <a:sym typeface="Raleway"/>
              </a:rPr>
              <a:t>Comment l’organisation agit sur les ODDs;</a:t>
            </a:r>
            <a:endParaRPr sz="2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72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5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73"/>
          <p:cNvSpPr txBox="1"/>
          <p:nvPr>
            <p:ph idx="1" type="body"/>
          </p:nvPr>
        </p:nvSpPr>
        <p:spPr>
          <a:xfrm>
            <a:off x="211075" y="1448900"/>
            <a:ext cx="8139300" cy="35280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74"/>
          <p:cNvSpPr txBox="1"/>
          <p:nvPr>
            <p:ph type="title"/>
          </p:nvPr>
        </p:nvSpPr>
        <p:spPr>
          <a:xfrm>
            <a:off x="532075" y="1276350"/>
            <a:ext cx="83232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Raleway"/>
                <a:ea typeface="Raleway"/>
                <a:cs typeface="Raleway"/>
                <a:sym typeface="Raleway"/>
              </a:rPr>
              <a:t>Le numérique:</a:t>
            </a:r>
            <a:endParaRPr sz="5100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➔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Identifier les différents métiers métiers du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numérique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 dans l’organisation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;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➔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Les besoins de la société en matière de numérique;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➔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comment l'organisation agit sur les ODDs identifiés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➔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comment le numérique aide l'organisation à avoir un impact sur les ODDs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➔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Expliquer les missions d'un métier numérique identifié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➔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Identifié la stratégie de l'organisation et les besoins numérique à venir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keSense">
  <a:themeElements>
    <a:clrScheme name="MakeSens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C3944"/>
      </a:accent1>
      <a:accent2>
        <a:srgbClr val="196C84"/>
      </a:accent2>
      <a:accent3>
        <a:srgbClr val="70AF90"/>
      </a:accent3>
      <a:accent4>
        <a:srgbClr val="24673A"/>
      </a:accent4>
      <a:accent5>
        <a:srgbClr val="FFF30D"/>
      </a:accent5>
      <a:accent6>
        <a:srgbClr val="E36164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akeSense">
  <a:themeElements>
    <a:clrScheme name="MakeSens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C3944"/>
      </a:accent1>
      <a:accent2>
        <a:srgbClr val="196C84"/>
      </a:accent2>
      <a:accent3>
        <a:srgbClr val="70AF90"/>
      </a:accent3>
      <a:accent4>
        <a:srgbClr val="24673A"/>
      </a:accent4>
      <a:accent5>
        <a:srgbClr val="FFF30D"/>
      </a:accent5>
      <a:accent6>
        <a:srgbClr val="E36164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